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88" r:id="rId1"/>
  </p:sldMasterIdLst>
  <p:notesMasterIdLst>
    <p:notesMasterId r:id="rId12"/>
  </p:notesMasterIdLst>
  <p:sldIdLst>
    <p:sldId id="256" r:id="rId2"/>
    <p:sldId id="257" r:id="rId3"/>
    <p:sldId id="259" r:id="rId4"/>
    <p:sldId id="260" r:id="rId5"/>
    <p:sldId id="261" r:id="rId6"/>
    <p:sldId id="262" r:id="rId7"/>
    <p:sldId id="263" r:id="rId8"/>
    <p:sldId id="264" r:id="rId9"/>
    <p:sldId id="265" r:id="rId10"/>
    <p:sldId id="267" r:id="rId11"/>
  </p:sldIdLst>
  <p:sldSz cx="9144000" cy="5143500" type="screen16x9"/>
  <p:notesSz cx="6858000" cy="9144000"/>
  <p:embeddedFontLst>
    <p:embeddedFont>
      <p:font typeface="Bebas Neue" panose="020B0604020202020204" charset="0"/>
      <p:regular r:id="rId13"/>
    </p:embeddedFont>
    <p:embeddedFont>
      <p:font typeface="Century Gothic" panose="020B0502020202020204" pitchFamily="34" charset="0"/>
      <p:regular r:id="rId14"/>
      <p:bold r:id="rId15"/>
      <p:italic r:id="rId16"/>
      <p:boldItalic r:id="rId17"/>
    </p:embeddedFont>
    <p:embeddedFont>
      <p:font typeface="Lato Black" panose="020B0604020202020204" charset="0"/>
      <p:bold r:id="rId18"/>
      <p:boldItalic r:id="rId19"/>
    </p:embeddedFont>
    <p:embeddedFont>
      <p:font typeface="Nunito" panose="020B0604020202020204" charset="0"/>
      <p:regular r:id="rId20"/>
      <p:bold r:id="rId21"/>
      <p:italic r:id="rId22"/>
      <p:boldItalic r:id="rId23"/>
    </p:embeddedFont>
    <p:embeddedFont>
      <p:font typeface="Nunito Medium" panose="020B0604020202020204" charset="0"/>
      <p:regular r:id="rId24"/>
      <p:bold r:id="rId25"/>
      <p:italic r:id="rId26"/>
      <p:boldItalic r:id="rId27"/>
    </p:embeddedFont>
    <p:embeddedFont>
      <p:font typeface="Urdu Typesetting" panose="03020402040406030203" pitchFamily="66" charset="-78"/>
      <p:regular r:id="rId28"/>
      <p:bold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6689BE-467E-4495-B438-EBC932D0FFED}">
  <a:tblStyle styleId="{E16689BE-467E-4495-B438-EBC932D0FF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45D6C9-7988-45C4-98F3-4B86D4E988B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7" d="100"/>
          <a:sy n="107" d="100"/>
        </p:scale>
        <p:origin x="80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6303" y="709435"/>
            <a:ext cx="6477805" cy="1963916"/>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846303" y="2673351"/>
            <a:ext cx="6477804" cy="803321"/>
          </a:xfrm>
        </p:spPr>
        <p:txBody>
          <a:bodyPr tIns="91440" bIns="91440">
            <a:normAutofit/>
          </a:bodyPr>
          <a:lstStyle>
            <a:lvl1pPr marL="0" indent="0" algn="l">
              <a:buNone/>
              <a:defRPr sz="1350" b="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12/28/2023</a:t>
            </a:fld>
            <a:endParaRPr lang="en-US" dirty="0"/>
          </a:p>
        </p:txBody>
      </p:sp>
      <p:sp>
        <p:nvSpPr>
          <p:cNvPr id="5" name="Footer Placeholder 4"/>
          <p:cNvSpPr>
            <a:spLocks noGrp="1"/>
          </p:cNvSpPr>
          <p:nvPr>
            <p:ph type="ftr" sz="quarter" idx="11"/>
          </p:nvPr>
        </p:nvSpPr>
        <p:spPr>
          <a:xfrm>
            <a:off x="845343" y="246981"/>
            <a:ext cx="4457751" cy="231901"/>
          </a:xfrm>
        </p:spPr>
        <p:txBody>
          <a:bodyPr/>
          <a:lstStyle/>
          <a:p>
            <a:endParaRPr lang="en-US" dirty="0"/>
          </a:p>
        </p:txBody>
      </p:sp>
      <p:sp>
        <p:nvSpPr>
          <p:cNvPr id="6" name="Slide Number Placeholder 5"/>
          <p:cNvSpPr>
            <a:spLocks noGrp="1"/>
          </p:cNvSpPr>
          <p:nvPr>
            <p:ph type="sldNum" sz="quarter" idx="12"/>
          </p:nvPr>
        </p:nvSpPr>
        <p:spPr>
          <a:xfrm>
            <a:off x="7443295" y="101197"/>
            <a:ext cx="608264" cy="377684"/>
          </a:xfrm>
        </p:spPr>
        <p:txBody>
          <a:bodyPr/>
          <a:lstStyle/>
          <a:p>
            <a:fld id="{D57F1E4F-1CFF-5643-939E-217C01CDF565}"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296583249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55CCC1-9958-4118-B42D-39165D943CE0}"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EF76E3-4540-4CF7-94C8-5CC427B1BED7}" type="slidenum">
              <a:rPr lang="en-US" smtClean="0"/>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320966256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3532"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47702"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55CCC1-9958-4118-B42D-39165D943CE0}"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EF76E3-4540-4CF7-94C8-5CC427B1BED7}" type="slidenum">
              <a:rPr lang="en-US" smtClean="0"/>
              <a:t>‹#›</a:t>
            </a:fld>
            <a:endParaRPr lang="en-US"/>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6481709" y="2285187"/>
            <a:ext cx="3497580" cy="116586"/>
          </a:xfrm>
          <a:prstGeom prst="rect">
            <a:avLst/>
          </a:prstGeom>
          <a:noFill/>
          <a:ln>
            <a:noFill/>
          </a:ln>
        </p:spPr>
      </p:pic>
    </p:spTree>
    <p:extLst>
      <p:ext uri="{BB962C8B-B14F-4D97-AF65-F5344CB8AC3E}">
        <p14:creationId xmlns:p14="http://schemas.microsoft.com/office/powerpoint/2010/main" val="362558162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9" name="Google Shape;19;p4"/>
          <p:cNvSpPr txBox="1">
            <a:spLocks noGrp="1"/>
          </p:cNvSpPr>
          <p:nvPr>
            <p:ph type="title"/>
          </p:nvPr>
        </p:nvSpPr>
        <p:spPr>
          <a:xfrm>
            <a:off x="713225" y="539500"/>
            <a:ext cx="77175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4"/>
          <p:cNvSpPr txBox="1">
            <a:spLocks noGrp="1"/>
          </p:cNvSpPr>
          <p:nvPr>
            <p:ph type="body" idx="1"/>
          </p:nvPr>
        </p:nvSpPr>
        <p:spPr>
          <a:xfrm>
            <a:off x="713225" y="1362450"/>
            <a:ext cx="7717500" cy="365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extLst>
      <p:ext uri="{BB962C8B-B14F-4D97-AF65-F5344CB8AC3E}">
        <p14:creationId xmlns:p14="http://schemas.microsoft.com/office/powerpoint/2010/main" val="3966428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40" name="Google Shape;40;p9"/>
          <p:cNvSpPr txBox="1">
            <a:spLocks noGrp="1"/>
          </p:cNvSpPr>
          <p:nvPr>
            <p:ph type="title"/>
          </p:nvPr>
        </p:nvSpPr>
        <p:spPr>
          <a:xfrm>
            <a:off x="3858775" y="1338544"/>
            <a:ext cx="4572000" cy="137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0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41" name="Google Shape;41;p9"/>
          <p:cNvSpPr txBox="1">
            <a:spLocks noGrp="1"/>
          </p:cNvSpPr>
          <p:nvPr>
            <p:ph type="subTitle" idx="1"/>
          </p:nvPr>
        </p:nvSpPr>
        <p:spPr>
          <a:xfrm>
            <a:off x="3858775" y="3073556"/>
            <a:ext cx="4572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195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4" name="Google Shape;14;p3"/>
          <p:cNvSpPr txBox="1">
            <a:spLocks noGrp="1"/>
          </p:cNvSpPr>
          <p:nvPr>
            <p:ph type="title"/>
          </p:nvPr>
        </p:nvSpPr>
        <p:spPr>
          <a:xfrm>
            <a:off x="713225" y="2308597"/>
            <a:ext cx="5020200" cy="91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649150" y="946224"/>
            <a:ext cx="1148400" cy="114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851725" y="3586904"/>
            <a:ext cx="27432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82662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8"/>
        <p:cNvGrpSpPr/>
        <p:nvPr/>
      </p:nvGrpSpPr>
      <p:grpSpPr>
        <a:xfrm>
          <a:off x="0" y="0"/>
          <a:ext cx="0" cy="0"/>
          <a:chOff x="0" y="0"/>
          <a:chExt cx="0" cy="0"/>
        </a:xfrm>
      </p:grpSpPr>
      <p:sp>
        <p:nvSpPr>
          <p:cNvPr id="100" name="Google Shape;100;p21"/>
          <p:cNvSpPr txBox="1">
            <a:spLocks noGrp="1"/>
          </p:cNvSpPr>
          <p:nvPr>
            <p:ph type="title"/>
          </p:nvPr>
        </p:nvSpPr>
        <p:spPr>
          <a:xfrm>
            <a:off x="713225" y="539500"/>
            <a:ext cx="77175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1" name="Google Shape;101;p21"/>
          <p:cNvSpPr txBox="1">
            <a:spLocks noGrp="1"/>
          </p:cNvSpPr>
          <p:nvPr>
            <p:ph type="subTitle" idx="1"/>
          </p:nvPr>
        </p:nvSpPr>
        <p:spPr>
          <a:xfrm>
            <a:off x="4754831" y="2023050"/>
            <a:ext cx="3017400" cy="192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21"/>
          <p:cNvSpPr txBox="1">
            <a:spLocks noGrp="1"/>
          </p:cNvSpPr>
          <p:nvPr>
            <p:ph type="subTitle" idx="2"/>
          </p:nvPr>
        </p:nvSpPr>
        <p:spPr>
          <a:xfrm>
            <a:off x="1371725" y="2023050"/>
            <a:ext cx="3017400" cy="192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08400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3" name="Google Shape;33;p7"/>
          <p:cNvSpPr txBox="1">
            <a:spLocks noGrp="1"/>
          </p:cNvSpPr>
          <p:nvPr>
            <p:ph type="title"/>
          </p:nvPr>
        </p:nvSpPr>
        <p:spPr>
          <a:xfrm>
            <a:off x="713225" y="539500"/>
            <a:ext cx="3675900" cy="1188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7"/>
          <p:cNvSpPr txBox="1">
            <a:spLocks noGrp="1"/>
          </p:cNvSpPr>
          <p:nvPr>
            <p:ph type="subTitle" idx="1"/>
          </p:nvPr>
        </p:nvSpPr>
        <p:spPr>
          <a:xfrm>
            <a:off x="713225" y="1911101"/>
            <a:ext cx="3675900" cy="2692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extLst>
      <p:ext uri="{BB962C8B-B14F-4D97-AF65-F5344CB8AC3E}">
        <p14:creationId xmlns:p14="http://schemas.microsoft.com/office/powerpoint/2010/main" val="3466772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91"/>
        <p:cNvGrpSpPr/>
        <p:nvPr/>
      </p:nvGrpSpPr>
      <p:grpSpPr>
        <a:xfrm>
          <a:off x="0" y="0"/>
          <a:ext cx="0" cy="0"/>
          <a:chOff x="0" y="0"/>
          <a:chExt cx="0" cy="0"/>
        </a:xfrm>
      </p:grpSpPr>
      <p:sp>
        <p:nvSpPr>
          <p:cNvPr id="93" name="Google Shape;93;p20"/>
          <p:cNvSpPr txBox="1">
            <a:spLocks noGrp="1"/>
          </p:cNvSpPr>
          <p:nvPr>
            <p:ph type="title"/>
          </p:nvPr>
        </p:nvSpPr>
        <p:spPr>
          <a:xfrm>
            <a:off x="713225" y="539500"/>
            <a:ext cx="77175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94" name="Google Shape;94;p20"/>
          <p:cNvSpPr txBox="1">
            <a:spLocks noGrp="1"/>
          </p:cNvSpPr>
          <p:nvPr>
            <p:ph type="subTitle" idx="1"/>
          </p:nvPr>
        </p:nvSpPr>
        <p:spPr>
          <a:xfrm>
            <a:off x="4754814" y="3120448"/>
            <a:ext cx="2743200" cy="11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20"/>
          <p:cNvSpPr txBox="1">
            <a:spLocks noGrp="1"/>
          </p:cNvSpPr>
          <p:nvPr>
            <p:ph type="subTitle" idx="2"/>
          </p:nvPr>
        </p:nvSpPr>
        <p:spPr>
          <a:xfrm>
            <a:off x="1645936" y="3120448"/>
            <a:ext cx="2743200" cy="11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20"/>
          <p:cNvSpPr txBox="1">
            <a:spLocks noGrp="1"/>
          </p:cNvSpPr>
          <p:nvPr>
            <p:ph type="subTitle" idx="3"/>
          </p:nvPr>
        </p:nvSpPr>
        <p:spPr>
          <a:xfrm>
            <a:off x="1645936" y="2571750"/>
            <a:ext cx="2743200" cy="54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Nunito"/>
                <a:ea typeface="Nunito"/>
                <a:cs typeface="Nunito"/>
                <a:sym typeface="Nunit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7" name="Google Shape;97;p20"/>
          <p:cNvSpPr txBox="1">
            <a:spLocks noGrp="1"/>
          </p:cNvSpPr>
          <p:nvPr>
            <p:ph type="subTitle" idx="4"/>
          </p:nvPr>
        </p:nvSpPr>
        <p:spPr>
          <a:xfrm>
            <a:off x="4754814" y="2571750"/>
            <a:ext cx="2743200" cy="54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Nunito"/>
                <a:ea typeface="Nunito"/>
                <a:cs typeface="Nunito"/>
                <a:sym typeface="Nunit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255145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8"/>
        <p:cNvGrpSpPr/>
        <p:nvPr/>
      </p:nvGrpSpPr>
      <p:grpSpPr>
        <a:xfrm>
          <a:off x="0" y="0"/>
          <a:ext cx="0" cy="0"/>
          <a:chOff x="0" y="0"/>
          <a:chExt cx="0" cy="0"/>
        </a:xfrm>
      </p:grpSpPr>
      <p:sp>
        <p:nvSpPr>
          <p:cNvPr id="110" name="Google Shape;110;p23"/>
          <p:cNvSpPr txBox="1">
            <a:spLocks noGrp="1"/>
          </p:cNvSpPr>
          <p:nvPr>
            <p:ph type="title"/>
          </p:nvPr>
        </p:nvSpPr>
        <p:spPr>
          <a:xfrm>
            <a:off x="713225" y="539500"/>
            <a:ext cx="77175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1" name="Google Shape;111;p23"/>
          <p:cNvSpPr txBox="1">
            <a:spLocks noGrp="1"/>
          </p:cNvSpPr>
          <p:nvPr>
            <p:ph type="subTitle" idx="1"/>
          </p:nvPr>
        </p:nvSpPr>
        <p:spPr>
          <a:xfrm>
            <a:off x="713225" y="3120450"/>
            <a:ext cx="2328600" cy="11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3"/>
          <p:cNvSpPr txBox="1">
            <a:spLocks noGrp="1"/>
          </p:cNvSpPr>
          <p:nvPr>
            <p:ph type="subTitle" idx="2"/>
          </p:nvPr>
        </p:nvSpPr>
        <p:spPr>
          <a:xfrm>
            <a:off x="3407700" y="3120450"/>
            <a:ext cx="2328600" cy="11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3"/>
          <p:cNvSpPr txBox="1">
            <a:spLocks noGrp="1"/>
          </p:cNvSpPr>
          <p:nvPr>
            <p:ph type="subTitle" idx="3"/>
          </p:nvPr>
        </p:nvSpPr>
        <p:spPr>
          <a:xfrm>
            <a:off x="6102175" y="3120450"/>
            <a:ext cx="2328600" cy="11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3"/>
          <p:cNvSpPr txBox="1">
            <a:spLocks noGrp="1"/>
          </p:cNvSpPr>
          <p:nvPr>
            <p:ph type="subTitle" idx="4"/>
          </p:nvPr>
        </p:nvSpPr>
        <p:spPr>
          <a:xfrm>
            <a:off x="713225" y="2571750"/>
            <a:ext cx="2328600" cy="54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Nunito"/>
                <a:ea typeface="Nunito"/>
                <a:cs typeface="Nunito"/>
                <a:sym typeface="Nunit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23"/>
          <p:cNvSpPr txBox="1">
            <a:spLocks noGrp="1"/>
          </p:cNvSpPr>
          <p:nvPr>
            <p:ph type="subTitle" idx="5"/>
          </p:nvPr>
        </p:nvSpPr>
        <p:spPr>
          <a:xfrm>
            <a:off x="3407700" y="2571750"/>
            <a:ext cx="2328600" cy="54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Nunito"/>
                <a:ea typeface="Nunito"/>
                <a:cs typeface="Nunito"/>
                <a:sym typeface="Nunit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6" name="Google Shape;116;p23"/>
          <p:cNvSpPr txBox="1">
            <a:spLocks noGrp="1"/>
          </p:cNvSpPr>
          <p:nvPr>
            <p:ph type="subTitle" idx="6"/>
          </p:nvPr>
        </p:nvSpPr>
        <p:spPr>
          <a:xfrm>
            <a:off x="6102175" y="2571750"/>
            <a:ext cx="2328600" cy="54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Nunito"/>
                <a:ea typeface="Nunito"/>
                <a:cs typeface="Nunito"/>
                <a:sym typeface="Nunit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951533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7"/>
        <p:cNvGrpSpPr/>
        <p:nvPr/>
      </p:nvGrpSpPr>
      <p:grpSpPr>
        <a:xfrm>
          <a:off x="0" y="0"/>
          <a:ext cx="0" cy="0"/>
          <a:chOff x="0" y="0"/>
          <a:chExt cx="0" cy="0"/>
        </a:xfrm>
      </p:grpSpPr>
      <p:sp>
        <p:nvSpPr>
          <p:cNvPr id="119" name="Google Shape;119;p24"/>
          <p:cNvSpPr txBox="1">
            <a:spLocks noGrp="1"/>
          </p:cNvSpPr>
          <p:nvPr>
            <p:ph type="title"/>
          </p:nvPr>
        </p:nvSpPr>
        <p:spPr>
          <a:xfrm>
            <a:off x="713225" y="539500"/>
            <a:ext cx="77175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0" name="Google Shape;120;p24"/>
          <p:cNvSpPr txBox="1">
            <a:spLocks noGrp="1"/>
          </p:cNvSpPr>
          <p:nvPr>
            <p:ph type="subTitle" idx="1"/>
          </p:nvPr>
        </p:nvSpPr>
        <p:spPr>
          <a:xfrm>
            <a:off x="1444619" y="1977379"/>
            <a:ext cx="29445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4"/>
          <p:cNvSpPr txBox="1">
            <a:spLocks noGrp="1"/>
          </p:cNvSpPr>
          <p:nvPr>
            <p:ph type="subTitle" idx="2"/>
          </p:nvPr>
        </p:nvSpPr>
        <p:spPr>
          <a:xfrm>
            <a:off x="5486191" y="1977388"/>
            <a:ext cx="29445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4"/>
          <p:cNvSpPr txBox="1">
            <a:spLocks noGrp="1"/>
          </p:cNvSpPr>
          <p:nvPr>
            <p:ph type="subTitle" idx="3"/>
          </p:nvPr>
        </p:nvSpPr>
        <p:spPr>
          <a:xfrm>
            <a:off x="1444636" y="3623314"/>
            <a:ext cx="29445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4"/>
          <p:cNvSpPr txBox="1">
            <a:spLocks noGrp="1"/>
          </p:cNvSpPr>
          <p:nvPr>
            <p:ph type="subTitle" idx="4"/>
          </p:nvPr>
        </p:nvSpPr>
        <p:spPr>
          <a:xfrm>
            <a:off x="5486204" y="3623314"/>
            <a:ext cx="29445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4"/>
          <p:cNvSpPr txBox="1">
            <a:spLocks noGrp="1"/>
          </p:cNvSpPr>
          <p:nvPr>
            <p:ph type="subTitle" idx="5"/>
          </p:nvPr>
        </p:nvSpPr>
        <p:spPr>
          <a:xfrm>
            <a:off x="1444624" y="1538538"/>
            <a:ext cx="2944500" cy="548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Nunito"/>
                <a:ea typeface="Nunito"/>
                <a:cs typeface="Nunito"/>
                <a:sym typeface="Nunit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5" name="Google Shape;125;p24"/>
          <p:cNvSpPr txBox="1">
            <a:spLocks noGrp="1"/>
          </p:cNvSpPr>
          <p:nvPr>
            <p:ph type="subTitle" idx="6"/>
          </p:nvPr>
        </p:nvSpPr>
        <p:spPr>
          <a:xfrm>
            <a:off x="1444636" y="3184463"/>
            <a:ext cx="2944500" cy="548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Nunito"/>
                <a:ea typeface="Nunito"/>
                <a:cs typeface="Nunito"/>
                <a:sym typeface="Nunit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6" name="Google Shape;126;p24"/>
          <p:cNvSpPr txBox="1">
            <a:spLocks noGrp="1"/>
          </p:cNvSpPr>
          <p:nvPr>
            <p:ph type="subTitle" idx="7"/>
          </p:nvPr>
        </p:nvSpPr>
        <p:spPr>
          <a:xfrm>
            <a:off x="5486211" y="1538538"/>
            <a:ext cx="2944500" cy="548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Nunito"/>
                <a:ea typeface="Nunito"/>
                <a:cs typeface="Nunito"/>
                <a:sym typeface="Nunit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 name="Google Shape;127;p24"/>
          <p:cNvSpPr txBox="1">
            <a:spLocks noGrp="1"/>
          </p:cNvSpPr>
          <p:nvPr>
            <p:ph type="subTitle" idx="8"/>
          </p:nvPr>
        </p:nvSpPr>
        <p:spPr>
          <a:xfrm>
            <a:off x="5486198" y="3184463"/>
            <a:ext cx="2944500" cy="548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Nunito"/>
                <a:ea typeface="Nunito"/>
                <a:cs typeface="Nunito"/>
                <a:sym typeface="Nunit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000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900"/>
            </a:lvl1pPr>
          </a:lstStyle>
          <a:p>
            <a:fld id="{7555CCC1-9958-4118-B42D-39165D943CE0}" type="datetimeFigureOut">
              <a:rPr lang="en-US" smtClean="0"/>
              <a:t>12/28/2023</a:t>
            </a:fld>
            <a:endParaRPr lang="en-US"/>
          </a:p>
        </p:txBody>
      </p:sp>
      <p:sp>
        <p:nvSpPr>
          <p:cNvPr id="5" name="Footer Placeholder 4"/>
          <p:cNvSpPr>
            <a:spLocks noGrp="1"/>
          </p:cNvSpPr>
          <p:nvPr>
            <p:ph type="ftr" sz="quarter" idx="11"/>
          </p:nvPr>
        </p:nvSpPr>
        <p:spPr/>
        <p:txBody>
          <a:bodyPr/>
          <a:lstStyle>
            <a:lvl1pPr>
              <a:defRPr sz="900"/>
            </a:lvl1pPr>
          </a:lstStyle>
          <a:p>
            <a:endParaRPr lang="en-US"/>
          </a:p>
        </p:txBody>
      </p:sp>
      <p:sp>
        <p:nvSpPr>
          <p:cNvPr id="6" name="Slide Number Placeholder 5"/>
          <p:cNvSpPr>
            <a:spLocks noGrp="1"/>
          </p:cNvSpPr>
          <p:nvPr>
            <p:ph type="sldNum" sz="quarter" idx="12"/>
          </p:nvPr>
        </p:nvSpPr>
        <p:spPr/>
        <p:txBody>
          <a:bodyPr/>
          <a:lstStyle/>
          <a:p>
            <a:fld id="{19EF76E3-4540-4CF7-94C8-5CC427B1BED7}" type="slidenum">
              <a:rPr lang="en-US" smtClean="0"/>
              <a:t>‹#›</a:t>
            </a:fld>
            <a:endParaRPr lang="en-US"/>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380800748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sp>
        <p:nvSpPr>
          <p:cNvPr id="37" name="Google Shape;37;p8"/>
          <p:cNvSpPr txBox="1">
            <a:spLocks noGrp="1"/>
          </p:cNvSpPr>
          <p:nvPr>
            <p:ph type="title"/>
          </p:nvPr>
        </p:nvSpPr>
        <p:spPr>
          <a:xfrm>
            <a:off x="713225" y="704106"/>
            <a:ext cx="7717500" cy="1371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48863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6875" y="1317097"/>
            <a:ext cx="6464295" cy="1537549"/>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hasCustomPrompt="1"/>
          </p:nvPr>
        </p:nvSpPr>
        <p:spPr>
          <a:xfrm>
            <a:off x="846875" y="2854647"/>
            <a:ext cx="646429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555CCC1-9958-4118-B42D-39165D943CE0}"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EF76E3-4540-4CF7-94C8-5CC427B1BED7}"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396457119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48290" y="718528"/>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46875" y="1624216"/>
            <a:ext cx="3483864" cy="24703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1705" y="1628827"/>
            <a:ext cx="3483864" cy="2465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55CCC1-9958-4118-B42D-39165D943CE0}" type="datetimeFigureOut">
              <a:rPr lang="en-US" smtClean="0"/>
              <a:t>12/28/2023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EF76E3-4540-4CF7-94C8-5CC427B1BED7}"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242834340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6875" y="71500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6875" y="1627296"/>
            <a:ext cx="3483864" cy="601457"/>
          </a:xfrm>
        </p:spPr>
        <p:txBody>
          <a:bodyPr anchor="b">
            <a:normAutofit/>
          </a:bodyPr>
          <a:lstStyle>
            <a:lvl1pPr marL="0" indent="0">
              <a:lnSpc>
                <a:spcPct val="100000"/>
              </a:lnSpc>
              <a:buNone/>
              <a:defRPr sz="21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6875" y="2230836"/>
            <a:ext cx="3483864" cy="18704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0753" y="1629886"/>
            <a:ext cx="3483864" cy="601678"/>
          </a:xfrm>
        </p:spPr>
        <p:txBody>
          <a:bodyPr anchor="b">
            <a:normAutofit/>
          </a:bodyPr>
          <a:lstStyle>
            <a:lvl1pPr marL="0" indent="0">
              <a:lnSpc>
                <a:spcPct val="100000"/>
              </a:lnSpc>
              <a:buNone/>
              <a:defRPr sz="21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70753" y="2228752"/>
            <a:ext cx="3483864" cy="18653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55CCC1-9958-4118-B42D-39165D943CE0}" type="datetimeFigureOut">
              <a:rPr lang="en-US" smtClean="0"/>
              <a:t>12/28/2023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EF76E3-4540-4CF7-94C8-5CC427B1BED7}" type="slidenum">
              <a:rPr lang="en-US" smtClean="0"/>
              <a:t>‹#›</a:t>
            </a:fld>
            <a:endParaRPr 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23309422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55CCC1-9958-4118-B42D-39165D943CE0}" type="datetimeFigureOut">
              <a:rPr lang="en-US" smtClean="0"/>
              <a:t>12/28/2023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EF76E3-4540-4CF7-94C8-5CC427B1BED7}" type="slidenum">
              <a:rPr lang="en-US" smtClean="0"/>
              <a:t>‹#›</a:t>
            </a:fld>
            <a:endParaRPr 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174453176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55CCC1-9958-4118-B42D-39165D943CE0}" type="datetimeFigureOut">
              <a:rPr lang="en-US" smtClean="0"/>
              <a:t>12/28/2023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EF76E3-4540-4CF7-94C8-5CC427B1BED7}" type="slidenum">
              <a:rPr lang="en-US" smtClean="0"/>
              <a:t>‹#›</a:t>
            </a:fld>
            <a:endParaRPr lang="en-US"/>
          </a:p>
        </p:txBody>
      </p:sp>
    </p:spTree>
    <p:extLst>
      <p:ext uri="{BB962C8B-B14F-4D97-AF65-F5344CB8AC3E}">
        <p14:creationId xmlns:p14="http://schemas.microsoft.com/office/powerpoint/2010/main" val="255760803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19" y="714434"/>
            <a:ext cx="2456260" cy="1741632"/>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542500" y="714434"/>
            <a:ext cx="4509353" cy="33789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3219" y="2456065"/>
            <a:ext cx="2456260" cy="163418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555CCC1-9958-4118-B42D-39165D943CE0}" type="datetimeFigureOut">
              <a:rPr lang="en-US" smtClean="0"/>
              <a:t>12/28/2023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EF76E3-4540-4CF7-94C8-5CC427B1BED7}"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156660358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846843" y="847135"/>
            <a:ext cx="4391154" cy="144315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6185" y="2290291"/>
            <a:ext cx="4384865" cy="1572010"/>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843975" y="4102393"/>
            <a:ext cx="4387204" cy="240092"/>
          </a:xfrm>
        </p:spPr>
        <p:txBody>
          <a:bodyPr/>
          <a:lstStyle>
            <a:lvl1pPr algn="l">
              <a:defRPr/>
            </a:lvl1pPr>
          </a:lstStyle>
          <a:p>
            <a:fld id="{7555CCC1-9958-4118-B42D-39165D943CE0}" type="datetimeFigureOut">
              <a:rPr lang="en-US" smtClean="0"/>
              <a:t>12/28/2023</a:t>
            </a:fld>
            <a:endParaRPr lang="en-US"/>
          </a:p>
        </p:txBody>
      </p:sp>
      <p:sp>
        <p:nvSpPr>
          <p:cNvPr id="6" name="Footer Placeholder 5"/>
          <p:cNvSpPr>
            <a:spLocks noGrp="1"/>
          </p:cNvSpPr>
          <p:nvPr>
            <p:ph type="ftr" sz="quarter" idx="11"/>
          </p:nvPr>
        </p:nvSpPr>
        <p:spPr>
          <a:xfrm>
            <a:off x="843975" y="238981"/>
            <a:ext cx="3658364" cy="240698"/>
          </a:xfrm>
        </p:spPr>
        <p:txBody>
          <a:bodyPr/>
          <a:lstStyle/>
          <a:p>
            <a:endParaRPr lang="en-US"/>
          </a:p>
        </p:txBody>
      </p:sp>
      <p:sp>
        <p:nvSpPr>
          <p:cNvPr id="7" name="Slide Number Placeholder 6"/>
          <p:cNvSpPr>
            <a:spLocks noGrp="1"/>
          </p:cNvSpPr>
          <p:nvPr>
            <p:ph type="sldNum" sz="quarter" idx="12"/>
          </p:nvPr>
        </p:nvSpPr>
        <p:spPr>
          <a:xfrm>
            <a:off x="4632596" y="103056"/>
            <a:ext cx="608264" cy="377684"/>
          </a:xfrm>
        </p:spPr>
        <p:txBody>
          <a:bodyPr/>
          <a:lstStyle/>
          <a:p>
            <a:fld id="{19EF76E3-4540-4CF7-94C8-5CC427B1BED7}" type="slidenum">
              <a:rPr lang="en-US" smtClean="0"/>
              <a:t>‹#›</a:t>
            </a:fld>
            <a:endParaRPr 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844095" y="482598"/>
            <a:ext cx="4409694" cy="116586"/>
          </a:xfrm>
          <a:prstGeom prst="rect">
            <a:avLst/>
          </a:prstGeom>
          <a:noFill/>
          <a:ln>
            <a:noFill/>
          </a:ln>
        </p:spPr>
      </p:pic>
    </p:spTree>
    <p:extLst>
      <p:ext uri="{BB962C8B-B14F-4D97-AF65-F5344CB8AC3E}">
        <p14:creationId xmlns:p14="http://schemas.microsoft.com/office/powerpoint/2010/main" val="309620038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2">
            <a:extLst>
              <a:ext uri="{28A0092B-C50C-407E-A947-70E740481C1C}">
                <a14:useLocalDpi xmlns:a14="http://schemas.microsoft.com/office/drawing/2010/main" val="0"/>
              </a:ext>
            </a:extLst>
          </a:blip>
          <a:srcRect t="1538" b="-1538"/>
          <a:stretch/>
        </p:blipFill>
        <p:spPr>
          <a:xfrm>
            <a:off x="0" y="4589502"/>
            <a:ext cx="9144000" cy="557213"/>
          </a:xfrm>
          <a:prstGeom prst="rect">
            <a:avLst/>
          </a:prstGeom>
        </p:spPr>
      </p:pic>
      <p:sp>
        <p:nvSpPr>
          <p:cNvPr id="13" name="Rectangle 12"/>
          <p:cNvSpPr/>
          <p:nvPr/>
        </p:nvSpPr>
        <p:spPr>
          <a:xfrm>
            <a:off x="0" y="351577"/>
            <a:ext cx="9144000" cy="4235268"/>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4590952"/>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847703" y="714994"/>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47703" y="1628827"/>
            <a:ext cx="7202456" cy="24709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24623" y="247778"/>
            <a:ext cx="1886547"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7555CCC1-9958-4118-B42D-39165D943CE0}" type="datetimeFigureOut">
              <a:rPr lang="en-US" smtClean="0"/>
              <a:t>12/28/2023</a:t>
            </a:fld>
            <a:endParaRPr lang="en-US"/>
          </a:p>
        </p:txBody>
      </p:sp>
      <p:sp>
        <p:nvSpPr>
          <p:cNvPr id="5" name="Footer Placeholder 4"/>
          <p:cNvSpPr>
            <a:spLocks noGrp="1"/>
          </p:cNvSpPr>
          <p:nvPr>
            <p:ph type="ftr" sz="quarter" idx="3"/>
          </p:nvPr>
        </p:nvSpPr>
        <p:spPr>
          <a:xfrm>
            <a:off x="847703"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438558" y="103056"/>
            <a:ext cx="608264" cy="377684"/>
          </a:xfrm>
          <a:prstGeom prst="rect">
            <a:avLst/>
          </a:prstGeom>
        </p:spPr>
        <p:txBody>
          <a:bodyPr vert="horz" lIns="91440" tIns="45720" rIns="91440" bIns="45720" rtlCol="0" anchor="t"/>
          <a:lstStyle>
            <a:lvl1pPr algn="r">
              <a:defRPr sz="2100">
                <a:solidFill>
                  <a:schemeClr val="accent1"/>
                </a:solidFill>
              </a:defRPr>
            </a:lvl1pPr>
          </a:lstStyle>
          <a:p>
            <a:fld id="{19EF76E3-4540-4CF7-94C8-5CC427B1BED7}" type="slidenum">
              <a:rPr lang="en-US" smtClean="0"/>
              <a:t>‹#›</a:t>
            </a:fld>
            <a:endParaRPr lang="en-US"/>
          </a:p>
        </p:txBody>
      </p:sp>
    </p:spTree>
    <p:extLst>
      <p:ext uri="{BB962C8B-B14F-4D97-AF65-F5344CB8AC3E}">
        <p14:creationId xmlns:p14="http://schemas.microsoft.com/office/powerpoint/2010/main" val="1585531909"/>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 id="2147484106" r:id="rId18"/>
    <p:sldLayoutId id="2147484107" r:id="rId19"/>
    <p:sldLayoutId id="2147484109" r:id="rId20"/>
  </p:sldLayoutIdLst>
  <p:hf hdr="0" ftr="0" dt="0"/>
  <p:txStyles>
    <p:titleStyle>
      <a:lvl1pPr algn="l" defTabSz="685800" rtl="0" eaLnBrk="1" latinLnBrk="0" hangingPunct="1">
        <a:lnSpc>
          <a:spcPct val="90000"/>
        </a:lnSpc>
        <a:spcBef>
          <a:spcPct val="0"/>
        </a:spcBef>
        <a:buNone/>
        <a:defRPr sz="2400" b="0" i="0" kern="1200" cap="none">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txBox="1">
            <a:spLocks noGrp="1"/>
          </p:cNvSpPr>
          <p:nvPr>
            <p:ph type="ctrTitle"/>
          </p:nvPr>
        </p:nvSpPr>
        <p:spPr>
          <a:xfrm>
            <a:off x="270060" y="529323"/>
            <a:ext cx="5781881" cy="2926200"/>
          </a:xfrm>
          <a:prstGeom prst="rect">
            <a:avLst/>
          </a:prstGeom>
        </p:spPr>
        <p:txBody>
          <a:bodyPr spcFirstLastPara="1" wrap="square" lIns="91425" tIns="91425" rIns="91425" bIns="91425" anchor="ctr" anchorCtr="0">
            <a:noAutofit/>
          </a:bodyPr>
          <a:lstStyle/>
          <a:p>
            <a:pPr lvl="0"/>
            <a:r>
              <a:rPr lang="en" sz="5500" dirty="0"/>
              <a:t>Traffic PREDICTION </a:t>
            </a:r>
            <a:r>
              <a:rPr lang="en" sz="4800" dirty="0"/>
              <a:t>AI</a:t>
            </a:r>
            <a:br>
              <a:rPr lang="en" sz="5500" dirty="0"/>
            </a:br>
            <a:r>
              <a:rPr lang="en" sz="2800" b="0" dirty="0">
                <a:latin typeface="Nunito Medium"/>
                <a:ea typeface="Nunito Medium"/>
                <a:cs typeface="Nunito Medium"/>
                <a:sym typeface="Nunito Medium"/>
              </a:rPr>
              <a:t>Lecturer : Dr.Asaee</a:t>
            </a:r>
            <a:br>
              <a:rPr lang="en" sz="2800" b="0" dirty="0">
                <a:latin typeface="Nunito Medium"/>
                <a:ea typeface="Nunito Medium"/>
                <a:cs typeface="Nunito Medium"/>
                <a:sym typeface="Nunito Medium"/>
              </a:rPr>
            </a:br>
            <a:r>
              <a:rPr lang="en" sz="2800" b="0" dirty="0">
                <a:latin typeface="Nunito Medium"/>
                <a:ea typeface="Nunito Medium"/>
                <a:cs typeface="Nunito Medium"/>
                <a:sym typeface="Nunito Medium"/>
              </a:rPr>
              <a:t>student : NazaninRostami</a:t>
            </a:r>
            <a:endParaRPr sz="2800" b="0" dirty="0">
              <a:latin typeface="Nunito Medium"/>
              <a:ea typeface="Nunito Medium"/>
              <a:cs typeface="Nunito Medium"/>
              <a:sym typeface="Nunito Medium"/>
            </a:endParaRPr>
          </a:p>
        </p:txBody>
      </p:sp>
      <p:sp>
        <p:nvSpPr>
          <p:cNvPr id="191" name="Google Shape;191;p34"/>
          <p:cNvSpPr txBox="1">
            <a:spLocks noGrp="1"/>
          </p:cNvSpPr>
          <p:nvPr>
            <p:ph type="subTitle" idx="1"/>
          </p:nvPr>
        </p:nvSpPr>
        <p:spPr>
          <a:xfrm>
            <a:off x="720457" y="3950970"/>
            <a:ext cx="50232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December 2023</a:t>
            </a:r>
            <a:endParaRPr dirty="0"/>
          </a:p>
        </p:txBody>
      </p:sp>
      <p:cxnSp>
        <p:nvCxnSpPr>
          <p:cNvPr id="192" name="Google Shape;192;p34"/>
          <p:cNvCxnSpPr/>
          <p:nvPr/>
        </p:nvCxnSpPr>
        <p:spPr>
          <a:xfrm>
            <a:off x="2310425" y="3806250"/>
            <a:ext cx="1828800" cy="0"/>
          </a:xfrm>
          <a:prstGeom prst="straightConnector1">
            <a:avLst/>
          </a:prstGeom>
          <a:noFill/>
          <a:ln w="38100" cap="rnd" cmpd="sng">
            <a:solidFill>
              <a:schemeClr val="lt1"/>
            </a:solidFill>
            <a:prstDash val="dash"/>
            <a:round/>
            <a:headEnd type="none" w="med" len="med"/>
            <a:tailEnd type="none" w="med" len="med"/>
          </a:ln>
        </p:spPr>
      </p:cxnSp>
      <p:grpSp>
        <p:nvGrpSpPr>
          <p:cNvPr id="193" name="Google Shape;193;p34"/>
          <p:cNvGrpSpPr/>
          <p:nvPr/>
        </p:nvGrpSpPr>
        <p:grpSpPr>
          <a:xfrm>
            <a:off x="4663305" y="3087233"/>
            <a:ext cx="750418" cy="909900"/>
            <a:chOff x="713232" y="2640025"/>
            <a:chExt cx="750418" cy="909900"/>
          </a:xfrm>
        </p:grpSpPr>
        <p:sp>
          <p:nvSpPr>
            <p:cNvPr id="194" name="Google Shape;194;p34"/>
            <p:cNvSpPr/>
            <p:nvPr/>
          </p:nvSpPr>
          <p:spPr>
            <a:xfrm>
              <a:off x="1280650" y="2640025"/>
              <a:ext cx="183000" cy="183000"/>
            </a:xfrm>
            <a:prstGeom prst="bentArrow">
              <a:avLst>
                <a:gd name="adj1" fmla="val 17391"/>
                <a:gd name="adj2" fmla="val 25000"/>
                <a:gd name="adj3" fmla="val 25000"/>
                <a:gd name="adj4" fmla="val 43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34"/>
            <p:cNvGrpSpPr/>
            <p:nvPr/>
          </p:nvGrpSpPr>
          <p:grpSpPr>
            <a:xfrm>
              <a:off x="713232" y="2983197"/>
              <a:ext cx="182878" cy="182886"/>
              <a:chOff x="769861" y="772165"/>
              <a:chExt cx="148500" cy="149100"/>
            </a:xfrm>
          </p:grpSpPr>
          <p:sp>
            <p:nvSpPr>
              <p:cNvPr id="196" name="Google Shape;196;p34"/>
              <p:cNvSpPr/>
              <p:nvPr/>
            </p:nvSpPr>
            <p:spPr>
              <a:xfrm rot="2703983">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p:nvPr/>
            </p:nvSpPr>
            <p:spPr>
              <a:xfrm rot="-2703983" flipH="1">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34"/>
            <p:cNvSpPr/>
            <p:nvPr/>
          </p:nvSpPr>
          <p:spPr>
            <a:xfrm>
              <a:off x="1044750" y="3366925"/>
              <a:ext cx="183000" cy="183000"/>
            </a:xfrm>
            <a:prstGeom prst="noSmoking">
              <a:avLst>
                <a:gd name="adj" fmla="val 18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 name="Google Shape;199;p34"/>
          <p:cNvGrpSpPr/>
          <p:nvPr/>
        </p:nvGrpSpPr>
        <p:grpSpPr>
          <a:xfrm>
            <a:off x="5997299" y="927361"/>
            <a:ext cx="2189438" cy="2878889"/>
            <a:chOff x="5740617" y="862170"/>
            <a:chExt cx="2636207" cy="3643723"/>
          </a:xfrm>
        </p:grpSpPr>
        <p:sp>
          <p:nvSpPr>
            <p:cNvPr id="200" name="Google Shape;200;p34"/>
            <p:cNvSpPr/>
            <p:nvPr/>
          </p:nvSpPr>
          <p:spPr>
            <a:xfrm flipH="1">
              <a:off x="5740617" y="984741"/>
              <a:ext cx="2636207" cy="2003556"/>
            </a:xfrm>
            <a:custGeom>
              <a:avLst/>
              <a:gdLst/>
              <a:ahLst/>
              <a:cxnLst/>
              <a:rect l="l" t="t" r="r" b="b"/>
              <a:pathLst>
                <a:path w="19738" h="14864" extrusionOk="0">
                  <a:moveTo>
                    <a:pt x="12653" y="0"/>
                  </a:moveTo>
                  <a:cubicBezTo>
                    <a:pt x="11162" y="0"/>
                    <a:pt x="10092" y="914"/>
                    <a:pt x="8804" y="2030"/>
                  </a:cubicBezTo>
                  <a:cubicBezTo>
                    <a:pt x="6831" y="3738"/>
                    <a:pt x="6021" y="5677"/>
                    <a:pt x="2994" y="7242"/>
                  </a:cubicBezTo>
                  <a:cubicBezTo>
                    <a:pt x="299" y="8630"/>
                    <a:pt x="0" y="11691"/>
                    <a:pt x="2912" y="13685"/>
                  </a:cubicBezTo>
                  <a:cubicBezTo>
                    <a:pt x="4040" y="14456"/>
                    <a:pt x="5241" y="14864"/>
                    <a:pt x="6597" y="14864"/>
                  </a:cubicBezTo>
                  <a:cubicBezTo>
                    <a:pt x="8735" y="14864"/>
                    <a:pt x="11256" y="13850"/>
                    <a:pt x="14478" y="11644"/>
                  </a:cubicBezTo>
                  <a:cubicBezTo>
                    <a:pt x="19737" y="8031"/>
                    <a:pt x="18792" y="2724"/>
                    <a:pt x="15519" y="901"/>
                  </a:cubicBezTo>
                  <a:cubicBezTo>
                    <a:pt x="14376" y="264"/>
                    <a:pt x="13454" y="0"/>
                    <a:pt x="12653" y="0"/>
                  </a:cubicBezTo>
                  <a:close/>
                </a:path>
              </a:pathLst>
            </a:cu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4"/>
            <p:cNvSpPr/>
            <p:nvPr/>
          </p:nvSpPr>
          <p:spPr>
            <a:xfrm>
              <a:off x="5941119" y="4414393"/>
              <a:ext cx="2328599" cy="9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34"/>
            <p:cNvGrpSpPr/>
            <p:nvPr/>
          </p:nvGrpSpPr>
          <p:grpSpPr>
            <a:xfrm>
              <a:off x="7441717" y="862170"/>
              <a:ext cx="813206" cy="3415647"/>
              <a:chOff x="7617563" y="862170"/>
              <a:chExt cx="813206" cy="3415647"/>
            </a:xfrm>
          </p:grpSpPr>
          <p:sp>
            <p:nvSpPr>
              <p:cNvPr id="203" name="Google Shape;203;p34"/>
              <p:cNvSpPr/>
              <p:nvPr/>
            </p:nvSpPr>
            <p:spPr>
              <a:xfrm>
                <a:off x="7965017" y="964687"/>
                <a:ext cx="119001" cy="3198249"/>
              </a:xfrm>
              <a:custGeom>
                <a:avLst/>
                <a:gdLst/>
                <a:ahLst/>
                <a:cxnLst/>
                <a:rect l="l" t="t" r="r" b="b"/>
                <a:pathLst>
                  <a:path w="1184" h="31821" extrusionOk="0">
                    <a:moveTo>
                      <a:pt x="0" y="1"/>
                    </a:moveTo>
                    <a:lnTo>
                      <a:pt x="0" y="31821"/>
                    </a:lnTo>
                    <a:lnTo>
                      <a:pt x="1184" y="31821"/>
                    </a:lnTo>
                    <a:lnTo>
                      <a:pt x="11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4"/>
              <p:cNvSpPr/>
              <p:nvPr/>
            </p:nvSpPr>
            <p:spPr>
              <a:xfrm>
                <a:off x="7965017" y="4097204"/>
                <a:ext cx="119001" cy="65732"/>
              </a:xfrm>
              <a:custGeom>
                <a:avLst/>
                <a:gdLst/>
                <a:ahLst/>
                <a:cxnLst/>
                <a:rect l="l" t="t" r="r" b="b"/>
                <a:pathLst>
                  <a:path w="1184" h="654" extrusionOk="0">
                    <a:moveTo>
                      <a:pt x="0" y="1"/>
                    </a:moveTo>
                    <a:lnTo>
                      <a:pt x="0" y="654"/>
                    </a:lnTo>
                    <a:lnTo>
                      <a:pt x="1184" y="654"/>
                    </a:lnTo>
                    <a:lnTo>
                      <a:pt x="1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4"/>
              <p:cNvSpPr/>
              <p:nvPr/>
            </p:nvSpPr>
            <p:spPr>
              <a:xfrm>
                <a:off x="7617563" y="862170"/>
                <a:ext cx="813206" cy="1371726"/>
              </a:xfrm>
              <a:custGeom>
                <a:avLst/>
                <a:gdLst/>
                <a:ahLst/>
                <a:cxnLst/>
                <a:rect l="l" t="t" r="r" b="b"/>
                <a:pathLst>
                  <a:path w="8091" h="13648" extrusionOk="0">
                    <a:moveTo>
                      <a:pt x="1865" y="0"/>
                    </a:moveTo>
                    <a:cubicBezTo>
                      <a:pt x="824" y="0"/>
                      <a:pt x="1" y="864"/>
                      <a:pt x="55" y="1898"/>
                    </a:cubicBezTo>
                    <a:lnTo>
                      <a:pt x="586" y="12614"/>
                    </a:lnTo>
                    <a:cubicBezTo>
                      <a:pt x="620" y="13192"/>
                      <a:pt x="1096" y="13648"/>
                      <a:pt x="1675" y="13648"/>
                    </a:cubicBezTo>
                    <a:lnTo>
                      <a:pt x="6423" y="13648"/>
                    </a:lnTo>
                    <a:cubicBezTo>
                      <a:pt x="7002" y="13648"/>
                      <a:pt x="7478" y="13192"/>
                      <a:pt x="7505" y="12614"/>
                    </a:cubicBezTo>
                    <a:lnTo>
                      <a:pt x="8043" y="1898"/>
                    </a:lnTo>
                    <a:cubicBezTo>
                      <a:pt x="8090" y="864"/>
                      <a:pt x="7267" y="0"/>
                      <a:pt x="62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4"/>
              <p:cNvSpPr/>
              <p:nvPr/>
            </p:nvSpPr>
            <p:spPr>
              <a:xfrm>
                <a:off x="7724905" y="4162836"/>
                <a:ext cx="598522" cy="114981"/>
              </a:xfrm>
              <a:custGeom>
                <a:avLst/>
                <a:gdLst/>
                <a:ahLst/>
                <a:cxnLst/>
                <a:rect l="l" t="t" r="r" b="b"/>
                <a:pathLst>
                  <a:path w="5955" h="1144" extrusionOk="0">
                    <a:moveTo>
                      <a:pt x="1" y="1"/>
                    </a:moveTo>
                    <a:lnTo>
                      <a:pt x="1" y="1144"/>
                    </a:lnTo>
                    <a:lnTo>
                      <a:pt x="5954" y="1144"/>
                    </a:lnTo>
                    <a:lnTo>
                      <a:pt x="59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4"/>
              <p:cNvSpPr/>
              <p:nvPr/>
            </p:nvSpPr>
            <p:spPr>
              <a:xfrm>
                <a:off x="7783802" y="1595171"/>
                <a:ext cx="480727" cy="480828"/>
              </a:xfrm>
              <a:custGeom>
                <a:avLst/>
                <a:gdLst/>
                <a:ahLst/>
                <a:cxnLst/>
                <a:rect l="l" t="t" r="r" b="b"/>
                <a:pathLst>
                  <a:path w="4783" h="4784" extrusionOk="0">
                    <a:moveTo>
                      <a:pt x="2395" y="0"/>
                    </a:moveTo>
                    <a:cubicBezTo>
                      <a:pt x="1075" y="0"/>
                      <a:pt x="0" y="1075"/>
                      <a:pt x="0" y="2395"/>
                    </a:cubicBezTo>
                    <a:cubicBezTo>
                      <a:pt x="0" y="3715"/>
                      <a:pt x="1075" y="4783"/>
                      <a:pt x="2395" y="4783"/>
                    </a:cubicBezTo>
                    <a:cubicBezTo>
                      <a:pt x="3715" y="4783"/>
                      <a:pt x="4783" y="3715"/>
                      <a:pt x="4783" y="2395"/>
                    </a:cubicBezTo>
                    <a:cubicBezTo>
                      <a:pt x="4783" y="1075"/>
                      <a:pt x="3715"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p:nvPr/>
            </p:nvSpPr>
            <p:spPr>
              <a:xfrm>
                <a:off x="7783802" y="1605423"/>
                <a:ext cx="480727" cy="480124"/>
              </a:xfrm>
              <a:custGeom>
                <a:avLst/>
                <a:gdLst/>
                <a:ahLst/>
                <a:cxnLst/>
                <a:rect l="l" t="t" r="r" b="b"/>
                <a:pathLst>
                  <a:path w="4783" h="4777" extrusionOk="0">
                    <a:moveTo>
                      <a:pt x="2395" y="0"/>
                    </a:moveTo>
                    <a:cubicBezTo>
                      <a:pt x="1075" y="0"/>
                      <a:pt x="0" y="1069"/>
                      <a:pt x="0" y="2389"/>
                    </a:cubicBezTo>
                    <a:cubicBezTo>
                      <a:pt x="0" y="3708"/>
                      <a:pt x="1075" y="4777"/>
                      <a:pt x="2395" y="4777"/>
                    </a:cubicBezTo>
                    <a:cubicBezTo>
                      <a:pt x="3715" y="4777"/>
                      <a:pt x="4783" y="3708"/>
                      <a:pt x="4783" y="2389"/>
                    </a:cubicBezTo>
                    <a:cubicBezTo>
                      <a:pt x="4783" y="1069"/>
                      <a:pt x="3715"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4"/>
              <p:cNvSpPr/>
              <p:nvPr/>
            </p:nvSpPr>
            <p:spPr>
              <a:xfrm>
                <a:off x="7785109" y="1605423"/>
                <a:ext cx="478818" cy="235288"/>
              </a:xfrm>
              <a:custGeom>
                <a:avLst/>
                <a:gdLst/>
                <a:ahLst/>
                <a:cxnLst/>
                <a:rect l="l" t="t" r="r" b="b"/>
                <a:pathLst>
                  <a:path w="4764" h="2341" extrusionOk="0">
                    <a:moveTo>
                      <a:pt x="2382" y="0"/>
                    </a:moveTo>
                    <a:cubicBezTo>
                      <a:pt x="1137" y="0"/>
                      <a:pt x="103" y="953"/>
                      <a:pt x="1" y="2191"/>
                    </a:cubicBezTo>
                    <a:cubicBezTo>
                      <a:pt x="1" y="2239"/>
                      <a:pt x="8" y="2286"/>
                      <a:pt x="14" y="2341"/>
                    </a:cubicBezTo>
                    <a:cubicBezTo>
                      <a:pt x="184" y="1164"/>
                      <a:pt x="1191" y="293"/>
                      <a:pt x="2382" y="293"/>
                    </a:cubicBezTo>
                    <a:cubicBezTo>
                      <a:pt x="3566" y="293"/>
                      <a:pt x="4573" y="1164"/>
                      <a:pt x="4743" y="2341"/>
                    </a:cubicBezTo>
                    <a:cubicBezTo>
                      <a:pt x="4750" y="2286"/>
                      <a:pt x="4763" y="2239"/>
                      <a:pt x="4763" y="2191"/>
                    </a:cubicBezTo>
                    <a:cubicBezTo>
                      <a:pt x="4654" y="953"/>
                      <a:pt x="3620" y="0"/>
                      <a:pt x="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p:nvPr/>
            </p:nvSpPr>
            <p:spPr>
              <a:xfrm>
                <a:off x="7995069" y="1660099"/>
                <a:ext cx="59601" cy="59601"/>
              </a:xfrm>
              <a:custGeom>
                <a:avLst/>
                <a:gdLst/>
                <a:ahLst/>
                <a:cxnLst/>
                <a:rect l="l" t="t" r="r" b="b"/>
                <a:pathLst>
                  <a:path w="593" h="593" extrusionOk="0">
                    <a:moveTo>
                      <a:pt x="300" y="1"/>
                    </a:moveTo>
                    <a:cubicBezTo>
                      <a:pt x="136" y="1"/>
                      <a:pt x="0" y="137"/>
                      <a:pt x="0" y="300"/>
                    </a:cubicBezTo>
                    <a:cubicBezTo>
                      <a:pt x="0" y="463"/>
                      <a:pt x="136" y="593"/>
                      <a:pt x="300" y="593"/>
                    </a:cubicBezTo>
                    <a:cubicBezTo>
                      <a:pt x="463" y="593"/>
                      <a:pt x="592" y="463"/>
                      <a:pt x="592" y="300"/>
                    </a:cubicBezTo>
                    <a:cubicBezTo>
                      <a:pt x="592" y="137"/>
                      <a:pt x="463" y="1"/>
                      <a:pt x="3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4"/>
              <p:cNvSpPr/>
              <p:nvPr/>
            </p:nvSpPr>
            <p:spPr>
              <a:xfrm>
                <a:off x="7941699" y="1799402"/>
                <a:ext cx="152570" cy="231469"/>
              </a:xfrm>
              <a:custGeom>
                <a:avLst/>
                <a:gdLst/>
                <a:ahLst/>
                <a:cxnLst/>
                <a:rect l="l" t="t" r="r" b="b"/>
                <a:pathLst>
                  <a:path w="1518" h="2303" extrusionOk="0">
                    <a:moveTo>
                      <a:pt x="823" y="0"/>
                    </a:moveTo>
                    <a:cubicBezTo>
                      <a:pt x="733" y="0"/>
                      <a:pt x="643" y="53"/>
                      <a:pt x="613" y="159"/>
                    </a:cubicBezTo>
                    <a:lnTo>
                      <a:pt x="42" y="2017"/>
                    </a:lnTo>
                    <a:cubicBezTo>
                      <a:pt x="1" y="2132"/>
                      <a:pt x="69" y="2255"/>
                      <a:pt x="184" y="2289"/>
                    </a:cubicBezTo>
                    <a:cubicBezTo>
                      <a:pt x="205" y="2295"/>
                      <a:pt x="225" y="2302"/>
                      <a:pt x="252" y="2302"/>
                    </a:cubicBezTo>
                    <a:cubicBezTo>
                      <a:pt x="348" y="2302"/>
                      <a:pt x="429" y="2241"/>
                      <a:pt x="463" y="2146"/>
                    </a:cubicBezTo>
                    <a:lnTo>
                      <a:pt x="804" y="1044"/>
                    </a:lnTo>
                    <a:lnTo>
                      <a:pt x="1069" y="2132"/>
                    </a:lnTo>
                    <a:cubicBezTo>
                      <a:pt x="1105" y="2232"/>
                      <a:pt x="1188" y="2276"/>
                      <a:pt x="1271" y="2276"/>
                    </a:cubicBezTo>
                    <a:cubicBezTo>
                      <a:pt x="1394" y="2276"/>
                      <a:pt x="1518" y="2181"/>
                      <a:pt x="1498" y="2023"/>
                    </a:cubicBezTo>
                    <a:lnTo>
                      <a:pt x="1035" y="173"/>
                    </a:lnTo>
                    <a:cubicBezTo>
                      <a:pt x="1011" y="58"/>
                      <a:pt x="917" y="0"/>
                      <a:pt x="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4"/>
              <p:cNvSpPr/>
              <p:nvPr/>
            </p:nvSpPr>
            <p:spPr>
              <a:xfrm>
                <a:off x="7978686" y="1714875"/>
                <a:ext cx="89653" cy="162822"/>
              </a:xfrm>
              <a:custGeom>
                <a:avLst/>
                <a:gdLst/>
                <a:ahLst/>
                <a:cxnLst/>
                <a:rect l="l" t="t" r="r" b="b"/>
                <a:pathLst>
                  <a:path w="892" h="1620" extrusionOk="0">
                    <a:moveTo>
                      <a:pt x="293" y="0"/>
                    </a:moveTo>
                    <a:lnTo>
                      <a:pt x="0" y="88"/>
                    </a:lnTo>
                    <a:cubicBezTo>
                      <a:pt x="34" y="143"/>
                      <a:pt x="48" y="197"/>
                      <a:pt x="48" y="259"/>
                    </a:cubicBezTo>
                    <a:lnTo>
                      <a:pt x="61" y="1619"/>
                    </a:lnTo>
                    <a:lnTo>
                      <a:pt x="823" y="1619"/>
                    </a:lnTo>
                    <a:lnTo>
                      <a:pt x="891" y="177"/>
                    </a:lnTo>
                    <a:lnTo>
                      <a:pt x="891" y="54"/>
                    </a:lnTo>
                    <a:lnTo>
                      <a:pt x="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8034066" y="1717890"/>
                <a:ext cx="83522" cy="147243"/>
              </a:xfrm>
              <a:custGeom>
                <a:avLst/>
                <a:gdLst/>
                <a:ahLst/>
                <a:cxnLst/>
                <a:rect l="l" t="t" r="r" b="b"/>
                <a:pathLst>
                  <a:path w="831" h="1465" extrusionOk="0">
                    <a:moveTo>
                      <a:pt x="294" y="1"/>
                    </a:moveTo>
                    <a:cubicBezTo>
                      <a:pt x="148" y="1"/>
                      <a:pt x="0" y="164"/>
                      <a:pt x="123" y="324"/>
                    </a:cubicBezTo>
                    <a:lnTo>
                      <a:pt x="116" y="324"/>
                    </a:lnTo>
                    <a:lnTo>
                      <a:pt x="420" y="820"/>
                    </a:lnTo>
                    <a:lnTo>
                      <a:pt x="408" y="1324"/>
                    </a:lnTo>
                    <a:cubicBezTo>
                      <a:pt x="405" y="1414"/>
                      <a:pt x="475" y="1465"/>
                      <a:pt x="545" y="1465"/>
                    </a:cubicBezTo>
                    <a:cubicBezTo>
                      <a:pt x="602" y="1465"/>
                      <a:pt x="659" y="1431"/>
                      <a:pt x="674" y="1358"/>
                    </a:cubicBezTo>
                    <a:lnTo>
                      <a:pt x="823" y="786"/>
                    </a:lnTo>
                    <a:cubicBezTo>
                      <a:pt x="830" y="746"/>
                      <a:pt x="823" y="705"/>
                      <a:pt x="803" y="671"/>
                    </a:cubicBezTo>
                    <a:lnTo>
                      <a:pt x="796" y="657"/>
                    </a:lnTo>
                    <a:lnTo>
                      <a:pt x="463" y="113"/>
                    </a:lnTo>
                    <a:cubicBezTo>
                      <a:pt x="423" y="33"/>
                      <a:pt x="358"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4"/>
              <p:cNvSpPr/>
              <p:nvPr/>
            </p:nvSpPr>
            <p:spPr>
              <a:xfrm>
                <a:off x="7930744" y="1724323"/>
                <a:ext cx="79602" cy="143826"/>
              </a:xfrm>
              <a:custGeom>
                <a:avLst/>
                <a:gdLst/>
                <a:ahLst/>
                <a:cxnLst/>
                <a:rect l="l" t="t" r="r" b="b"/>
                <a:pathLst>
                  <a:path w="792" h="1431" extrusionOk="0">
                    <a:moveTo>
                      <a:pt x="532" y="0"/>
                    </a:moveTo>
                    <a:cubicBezTo>
                      <a:pt x="476" y="0"/>
                      <a:pt x="419" y="25"/>
                      <a:pt x="375" y="83"/>
                    </a:cubicBezTo>
                    <a:lnTo>
                      <a:pt x="42" y="627"/>
                    </a:lnTo>
                    <a:lnTo>
                      <a:pt x="28" y="641"/>
                    </a:lnTo>
                    <a:cubicBezTo>
                      <a:pt x="8" y="675"/>
                      <a:pt x="1" y="709"/>
                      <a:pt x="14" y="750"/>
                    </a:cubicBezTo>
                    <a:lnTo>
                      <a:pt x="137" y="1321"/>
                    </a:lnTo>
                    <a:cubicBezTo>
                      <a:pt x="149" y="1396"/>
                      <a:pt x="206" y="1431"/>
                      <a:pt x="264" y="1431"/>
                    </a:cubicBezTo>
                    <a:cubicBezTo>
                      <a:pt x="332" y="1431"/>
                      <a:pt x="402" y="1382"/>
                      <a:pt x="402" y="1294"/>
                    </a:cubicBezTo>
                    <a:lnTo>
                      <a:pt x="414" y="779"/>
                    </a:lnTo>
                    <a:lnTo>
                      <a:pt x="715" y="294"/>
                    </a:lnTo>
                    <a:cubicBezTo>
                      <a:pt x="792" y="140"/>
                      <a:pt x="666" y="0"/>
                      <a:pt x="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4"/>
              <p:cNvSpPr/>
              <p:nvPr/>
            </p:nvSpPr>
            <p:spPr>
              <a:xfrm>
                <a:off x="7759781" y="956044"/>
                <a:ext cx="528066" cy="480727"/>
              </a:xfrm>
              <a:custGeom>
                <a:avLst/>
                <a:gdLst/>
                <a:ahLst/>
                <a:cxnLst/>
                <a:rect l="l" t="t" r="r" b="b"/>
                <a:pathLst>
                  <a:path w="5254" h="4783" extrusionOk="0">
                    <a:moveTo>
                      <a:pt x="2623" y="1"/>
                    </a:moveTo>
                    <a:cubicBezTo>
                      <a:pt x="1541" y="1"/>
                      <a:pt x="562" y="742"/>
                      <a:pt x="300" y="1842"/>
                    </a:cubicBezTo>
                    <a:cubicBezTo>
                      <a:pt x="1" y="3128"/>
                      <a:pt x="790" y="4414"/>
                      <a:pt x="2076" y="4720"/>
                    </a:cubicBezTo>
                    <a:cubicBezTo>
                      <a:pt x="2259" y="4762"/>
                      <a:pt x="2442" y="4783"/>
                      <a:pt x="2622" y="4783"/>
                    </a:cubicBezTo>
                    <a:cubicBezTo>
                      <a:pt x="3708" y="4783"/>
                      <a:pt x="4691" y="4040"/>
                      <a:pt x="4954" y="2937"/>
                    </a:cubicBezTo>
                    <a:cubicBezTo>
                      <a:pt x="5253" y="1658"/>
                      <a:pt x="4457" y="365"/>
                      <a:pt x="3178" y="66"/>
                    </a:cubicBezTo>
                    <a:cubicBezTo>
                      <a:pt x="2992" y="22"/>
                      <a:pt x="2806" y="1"/>
                      <a:pt x="2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4"/>
              <p:cNvSpPr/>
              <p:nvPr/>
            </p:nvSpPr>
            <p:spPr>
              <a:xfrm>
                <a:off x="7760484" y="957453"/>
                <a:ext cx="527363" cy="480526"/>
              </a:xfrm>
              <a:custGeom>
                <a:avLst/>
                <a:gdLst/>
                <a:ahLst/>
                <a:cxnLst/>
                <a:rect l="l" t="t" r="r" b="b"/>
                <a:pathLst>
                  <a:path w="5247" h="4781" extrusionOk="0">
                    <a:moveTo>
                      <a:pt x="2624" y="1"/>
                    </a:moveTo>
                    <a:cubicBezTo>
                      <a:pt x="2011" y="1"/>
                      <a:pt x="1399" y="234"/>
                      <a:pt x="933" y="700"/>
                    </a:cubicBezTo>
                    <a:cubicBezTo>
                      <a:pt x="1" y="1639"/>
                      <a:pt x="1" y="3149"/>
                      <a:pt x="933" y="4081"/>
                    </a:cubicBezTo>
                    <a:cubicBezTo>
                      <a:pt x="1399" y="4547"/>
                      <a:pt x="2011" y="4780"/>
                      <a:pt x="2624" y="4780"/>
                    </a:cubicBezTo>
                    <a:cubicBezTo>
                      <a:pt x="3236" y="4780"/>
                      <a:pt x="3848" y="4547"/>
                      <a:pt x="4314" y="4081"/>
                    </a:cubicBezTo>
                    <a:cubicBezTo>
                      <a:pt x="5246" y="3149"/>
                      <a:pt x="5246" y="1639"/>
                      <a:pt x="4314" y="700"/>
                    </a:cubicBezTo>
                    <a:cubicBezTo>
                      <a:pt x="3848" y="234"/>
                      <a:pt x="3236" y="1"/>
                      <a:pt x="2624" y="1"/>
                    </a:cubicBezTo>
                    <a:close/>
                  </a:path>
                </a:pathLst>
              </a:custGeom>
              <a:solidFill>
                <a:srgbClr val="C9F190">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4"/>
              <p:cNvSpPr/>
              <p:nvPr/>
            </p:nvSpPr>
            <p:spPr>
              <a:xfrm>
                <a:off x="7826116" y="1029515"/>
                <a:ext cx="396703" cy="361425"/>
              </a:xfrm>
              <a:custGeom>
                <a:avLst/>
                <a:gdLst/>
                <a:ahLst/>
                <a:cxnLst/>
                <a:rect l="l" t="t" r="r" b="b"/>
                <a:pathLst>
                  <a:path w="3947" h="3596" extrusionOk="0">
                    <a:moveTo>
                      <a:pt x="1971" y="0"/>
                    </a:moveTo>
                    <a:cubicBezTo>
                      <a:pt x="1511" y="0"/>
                      <a:pt x="1052" y="175"/>
                      <a:pt x="702" y="526"/>
                    </a:cubicBezTo>
                    <a:cubicBezTo>
                      <a:pt x="1" y="1227"/>
                      <a:pt x="1" y="2370"/>
                      <a:pt x="702" y="3070"/>
                    </a:cubicBezTo>
                    <a:cubicBezTo>
                      <a:pt x="1052" y="3421"/>
                      <a:pt x="1511" y="3596"/>
                      <a:pt x="1971" y="3596"/>
                    </a:cubicBezTo>
                    <a:cubicBezTo>
                      <a:pt x="2431" y="3596"/>
                      <a:pt x="2892" y="3421"/>
                      <a:pt x="3246" y="3070"/>
                    </a:cubicBezTo>
                    <a:cubicBezTo>
                      <a:pt x="3947" y="2370"/>
                      <a:pt x="3947" y="1227"/>
                      <a:pt x="3246" y="526"/>
                    </a:cubicBezTo>
                    <a:cubicBezTo>
                      <a:pt x="2892" y="175"/>
                      <a:pt x="2431" y="0"/>
                      <a:pt x="1971" y="0"/>
                    </a:cubicBezTo>
                    <a:close/>
                  </a:path>
                </a:pathLst>
              </a:custGeom>
              <a:solidFill>
                <a:srgbClr val="C9F190">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p:nvPr/>
            </p:nvSpPr>
            <p:spPr>
              <a:xfrm>
                <a:off x="7901396" y="1087105"/>
                <a:ext cx="245540" cy="245540"/>
              </a:xfrm>
              <a:custGeom>
                <a:avLst/>
                <a:gdLst/>
                <a:ahLst/>
                <a:cxnLst/>
                <a:rect l="l" t="t" r="r" b="b"/>
                <a:pathLst>
                  <a:path w="2443" h="2443" extrusionOk="0">
                    <a:moveTo>
                      <a:pt x="1225" y="0"/>
                    </a:moveTo>
                    <a:cubicBezTo>
                      <a:pt x="551" y="0"/>
                      <a:pt x="0" y="551"/>
                      <a:pt x="0" y="1225"/>
                    </a:cubicBezTo>
                    <a:cubicBezTo>
                      <a:pt x="0" y="1899"/>
                      <a:pt x="551" y="2443"/>
                      <a:pt x="1225" y="2443"/>
                    </a:cubicBezTo>
                    <a:cubicBezTo>
                      <a:pt x="1899" y="2443"/>
                      <a:pt x="2443" y="1899"/>
                      <a:pt x="2443" y="1225"/>
                    </a:cubicBezTo>
                    <a:cubicBezTo>
                      <a:pt x="2443" y="551"/>
                      <a:pt x="1899" y="0"/>
                      <a:pt x="1225" y="0"/>
                    </a:cubicBezTo>
                    <a:close/>
                  </a:path>
                </a:pathLst>
              </a:custGeom>
              <a:solidFill>
                <a:srgbClr val="C9F190">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4"/>
              <p:cNvSpPr/>
              <p:nvPr/>
            </p:nvSpPr>
            <p:spPr>
              <a:xfrm>
                <a:off x="7992355" y="1029615"/>
                <a:ext cx="65732" cy="65832"/>
              </a:xfrm>
              <a:custGeom>
                <a:avLst/>
                <a:gdLst/>
                <a:ahLst/>
                <a:cxnLst/>
                <a:rect l="l" t="t" r="r" b="b"/>
                <a:pathLst>
                  <a:path w="654" h="655" extrusionOk="0">
                    <a:moveTo>
                      <a:pt x="327" y="1"/>
                    </a:moveTo>
                    <a:cubicBezTo>
                      <a:pt x="143" y="1"/>
                      <a:pt x="0" y="144"/>
                      <a:pt x="0" y="327"/>
                    </a:cubicBezTo>
                    <a:cubicBezTo>
                      <a:pt x="0" y="504"/>
                      <a:pt x="143" y="654"/>
                      <a:pt x="327" y="654"/>
                    </a:cubicBezTo>
                    <a:cubicBezTo>
                      <a:pt x="504" y="654"/>
                      <a:pt x="653" y="504"/>
                      <a:pt x="653" y="327"/>
                    </a:cubicBezTo>
                    <a:cubicBezTo>
                      <a:pt x="653" y="144"/>
                      <a:pt x="504" y="1"/>
                      <a:pt x="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a:off x="7912351" y="1097659"/>
                <a:ext cx="133373" cy="270566"/>
              </a:xfrm>
              <a:custGeom>
                <a:avLst/>
                <a:gdLst/>
                <a:ahLst/>
                <a:cxnLst/>
                <a:rect l="l" t="t" r="r" b="b"/>
                <a:pathLst>
                  <a:path w="1327" h="2692" extrusionOk="0">
                    <a:moveTo>
                      <a:pt x="1136" y="1"/>
                    </a:moveTo>
                    <a:cubicBezTo>
                      <a:pt x="1041" y="1"/>
                      <a:pt x="946" y="65"/>
                      <a:pt x="946" y="195"/>
                    </a:cubicBezTo>
                    <a:lnTo>
                      <a:pt x="946" y="1147"/>
                    </a:lnTo>
                    <a:lnTo>
                      <a:pt x="89" y="2392"/>
                    </a:lnTo>
                    <a:cubicBezTo>
                      <a:pt x="0" y="2522"/>
                      <a:pt x="89" y="2692"/>
                      <a:pt x="245" y="2692"/>
                    </a:cubicBezTo>
                    <a:cubicBezTo>
                      <a:pt x="306" y="2692"/>
                      <a:pt x="368" y="2664"/>
                      <a:pt x="402" y="2610"/>
                    </a:cubicBezTo>
                    <a:lnTo>
                      <a:pt x="1293" y="1311"/>
                    </a:lnTo>
                    <a:cubicBezTo>
                      <a:pt x="1320" y="1276"/>
                      <a:pt x="1327" y="1242"/>
                      <a:pt x="1327" y="1202"/>
                    </a:cubicBezTo>
                    <a:lnTo>
                      <a:pt x="1327" y="195"/>
                    </a:lnTo>
                    <a:cubicBezTo>
                      <a:pt x="1327" y="65"/>
                      <a:pt x="1232" y="1"/>
                      <a:pt x="1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7904914" y="1083789"/>
                <a:ext cx="219508" cy="147042"/>
              </a:xfrm>
              <a:custGeom>
                <a:avLst/>
                <a:gdLst/>
                <a:ahLst/>
                <a:cxnLst/>
                <a:rect l="l" t="t" r="r" b="b"/>
                <a:pathLst>
                  <a:path w="2184" h="1463" extrusionOk="0">
                    <a:moveTo>
                      <a:pt x="1195" y="1"/>
                    </a:moveTo>
                    <a:cubicBezTo>
                      <a:pt x="1128" y="1"/>
                      <a:pt x="1063" y="37"/>
                      <a:pt x="1027" y="101"/>
                    </a:cubicBezTo>
                    <a:lnTo>
                      <a:pt x="721" y="652"/>
                    </a:lnTo>
                    <a:lnTo>
                      <a:pt x="176" y="1006"/>
                    </a:lnTo>
                    <a:cubicBezTo>
                      <a:pt x="1" y="1125"/>
                      <a:pt x="117" y="1366"/>
                      <a:pt x="286" y="1366"/>
                    </a:cubicBezTo>
                    <a:cubicBezTo>
                      <a:pt x="321" y="1366"/>
                      <a:pt x="357" y="1356"/>
                      <a:pt x="394" y="1333"/>
                    </a:cubicBezTo>
                    <a:lnTo>
                      <a:pt x="972" y="945"/>
                    </a:lnTo>
                    <a:cubicBezTo>
                      <a:pt x="999" y="931"/>
                      <a:pt x="1020" y="904"/>
                      <a:pt x="1033" y="877"/>
                    </a:cubicBezTo>
                    <a:lnTo>
                      <a:pt x="1244" y="496"/>
                    </a:lnTo>
                    <a:lnTo>
                      <a:pt x="1544" y="761"/>
                    </a:lnTo>
                    <a:lnTo>
                      <a:pt x="1775" y="1346"/>
                    </a:lnTo>
                    <a:cubicBezTo>
                      <a:pt x="1802" y="1414"/>
                      <a:pt x="1877" y="1462"/>
                      <a:pt x="1952" y="1462"/>
                    </a:cubicBezTo>
                    <a:cubicBezTo>
                      <a:pt x="2088" y="1462"/>
                      <a:pt x="2183" y="1326"/>
                      <a:pt x="2136" y="1204"/>
                    </a:cubicBezTo>
                    <a:lnTo>
                      <a:pt x="1884" y="578"/>
                    </a:lnTo>
                    <a:cubicBezTo>
                      <a:pt x="1870" y="550"/>
                      <a:pt x="1857" y="523"/>
                      <a:pt x="1836" y="510"/>
                    </a:cubicBezTo>
                    <a:lnTo>
                      <a:pt x="1326" y="54"/>
                    </a:lnTo>
                    <a:cubicBezTo>
                      <a:pt x="1287" y="18"/>
                      <a:pt x="1241" y="1"/>
                      <a:pt x="1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a:off x="7999692" y="1197965"/>
                <a:ext cx="124730" cy="175084"/>
              </a:xfrm>
              <a:custGeom>
                <a:avLst/>
                <a:gdLst/>
                <a:ahLst/>
                <a:cxnLst/>
                <a:rect l="l" t="t" r="r" b="b"/>
                <a:pathLst>
                  <a:path w="1241" h="1742" extrusionOk="0">
                    <a:moveTo>
                      <a:pt x="268" y="0"/>
                    </a:moveTo>
                    <a:cubicBezTo>
                      <a:pt x="135" y="0"/>
                      <a:pt x="0" y="142"/>
                      <a:pt x="97" y="299"/>
                    </a:cubicBezTo>
                    <a:lnTo>
                      <a:pt x="852" y="1639"/>
                    </a:lnTo>
                    <a:cubicBezTo>
                      <a:pt x="886" y="1700"/>
                      <a:pt x="955" y="1741"/>
                      <a:pt x="1023" y="1741"/>
                    </a:cubicBezTo>
                    <a:cubicBezTo>
                      <a:pt x="1057" y="1734"/>
                      <a:pt x="1091" y="1728"/>
                      <a:pt x="1118" y="1714"/>
                    </a:cubicBezTo>
                    <a:cubicBezTo>
                      <a:pt x="1206" y="1660"/>
                      <a:pt x="1240" y="1544"/>
                      <a:pt x="1193" y="1449"/>
                    </a:cubicBezTo>
                    <a:lnTo>
                      <a:pt x="431" y="108"/>
                    </a:lnTo>
                    <a:cubicBezTo>
                      <a:pt x="394" y="32"/>
                      <a:pt x="331"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a:off x="7785109" y="957955"/>
                <a:ext cx="478818" cy="234685"/>
              </a:xfrm>
              <a:custGeom>
                <a:avLst/>
                <a:gdLst/>
                <a:ahLst/>
                <a:cxnLst/>
                <a:rect l="l" t="t" r="r" b="b"/>
                <a:pathLst>
                  <a:path w="4764" h="2335" extrusionOk="0">
                    <a:moveTo>
                      <a:pt x="2382" y="1"/>
                    </a:moveTo>
                    <a:cubicBezTo>
                      <a:pt x="1137" y="1"/>
                      <a:pt x="103" y="953"/>
                      <a:pt x="1" y="2192"/>
                    </a:cubicBezTo>
                    <a:cubicBezTo>
                      <a:pt x="1" y="2239"/>
                      <a:pt x="8" y="2287"/>
                      <a:pt x="14" y="2335"/>
                    </a:cubicBezTo>
                    <a:cubicBezTo>
                      <a:pt x="184" y="1164"/>
                      <a:pt x="1191" y="294"/>
                      <a:pt x="2382" y="294"/>
                    </a:cubicBezTo>
                    <a:cubicBezTo>
                      <a:pt x="3566" y="294"/>
                      <a:pt x="4573" y="1164"/>
                      <a:pt x="4743" y="2335"/>
                    </a:cubicBezTo>
                    <a:cubicBezTo>
                      <a:pt x="4750" y="2287"/>
                      <a:pt x="4756" y="2239"/>
                      <a:pt x="4763" y="2192"/>
                    </a:cubicBezTo>
                    <a:cubicBezTo>
                      <a:pt x="4654" y="953"/>
                      <a:pt x="3620" y="1"/>
                      <a:pt x="2382" y="1"/>
                    </a:cubicBezTo>
                    <a:close/>
                  </a:path>
                </a:pathLst>
              </a:custGeom>
              <a:solidFill>
                <a:srgbClr val="000000">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4"/>
              <p:cNvSpPr/>
              <p:nvPr/>
            </p:nvSpPr>
            <p:spPr>
              <a:xfrm>
                <a:off x="7965705" y="2233204"/>
                <a:ext cx="119001" cy="65732"/>
              </a:xfrm>
              <a:custGeom>
                <a:avLst/>
                <a:gdLst/>
                <a:ahLst/>
                <a:cxnLst/>
                <a:rect l="l" t="t" r="r" b="b"/>
                <a:pathLst>
                  <a:path w="1184" h="654" extrusionOk="0">
                    <a:moveTo>
                      <a:pt x="0" y="1"/>
                    </a:moveTo>
                    <a:lnTo>
                      <a:pt x="0" y="654"/>
                    </a:lnTo>
                    <a:lnTo>
                      <a:pt x="1184" y="654"/>
                    </a:lnTo>
                    <a:lnTo>
                      <a:pt x="1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4"/>
            <p:cNvGrpSpPr/>
            <p:nvPr/>
          </p:nvGrpSpPr>
          <p:grpSpPr>
            <a:xfrm>
              <a:off x="5926466" y="1307719"/>
              <a:ext cx="1703401" cy="2973615"/>
              <a:chOff x="6102312" y="1307719"/>
              <a:chExt cx="1703401" cy="2973615"/>
            </a:xfrm>
          </p:grpSpPr>
          <p:sp>
            <p:nvSpPr>
              <p:cNvPr id="226" name="Google Shape;226;p34"/>
              <p:cNvSpPr/>
              <p:nvPr/>
            </p:nvSpPr>
            <p:spPr>
              <a:xfrm>
                <a:off x="6946776" y="3929658"/>
                <a:ext cx="109553" cy="259309"/>
              </a:xfrm>
              <a:custGeom>
                <a:avLst/>
                <a:gdLst/>
                <a:ahLst/>
                <a:cxnLst/>
                <a:rect l="l" t="t" r="r" b="b"/>
                <a:pathLst>
                  <a:path w="1090" h="2580" extrusionOk="0">
                    <a:moveTo>
                      <a:pt x="1001" y="1"/>
                    </a:moveTo>
                    <a:lnTo>
                      <a:pt x="1" y="416"/>
                    </a:lnTo>
                    <a:lnTo>
                      <a:pt x="55" y="2579"/>
                    </a:lnTo>
                    <a:lnTo>
                      <a:pt x="1089" y="2511"/>
                    </a:lnTo>
                    <a:lnTo>
                      <a:pt x="1001" y="1"/>
                    </a:lnTo>
                    <a:close/>
                  </a:path>
                </a:pathLst>
              </a:custGeom>
              <a:solidFill>
                <a:srgbClr val="904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p:nvPr/>
            </p:nvSpPr>
            <p:spPr>
              <a:xfrm>
                <a:off x="6932403" y="4120422"/>
                <a:ext cx="349565" cy="160108"/>
              </a:xfrm>
              <a:custGeom>
                <a:avLst/>
                <a:gdLst/>
                <a:ahLst/>
                <a:cxnLst/>
                <a:rect l="l" t="t" r="r" b="b"/>
                <a:pathLst>
                  <a:path w="3478" h="1593" extrusionOk="0">
                    <a:moveTo>
                      <a:pt x="1266" y="1"/>
                    </a:moveTo>
                    <a:cubicBezTo>
                      <a:pt x="1264" y="1"/>
                      <a:pt x="1262" y="1"/>
                      <a:pt x="1259" y="1"/>
                    </a:cubicBezTo>
                    <a:cubicBezTo>
                      <a:pt x="1116" y="15"/>
                      <a:pt x="1327" y="389"/>
                      <a:pt x="906" y="518"/>
                    </a:cubicBezTo>
                    <a:cubicBezTo>
                      <a:pt x="824" y="543"/>
                      <a:pt x="752" y="554"/>
                      <a:pt x="687" y="554"/>
                    </a:cubicBezTo>
                    <a:cubicBezTo>
                      <a:pt x="434" y="554"/>
                      <a:pt x="305" y="395"/>
                      <a:pt x="207" y="395"/>
                    </a:cubicBezTo>
                    <a:cubicBezTo>
                      <a:pt x="204" y="395"/>
                      <a:pt x="201" y="395"/>
                      <a:pt x="198" y="396"/>
                    </a:cubicBezTo>
                    <a:cubicBezTo>
                      <a:pt x="75" y="409"/>
                      <a:pt x="28" y="858"/>
                      <a:pt x="14" y="1076"/>
                    </a:cubicBezTo>
                    <a:cubicBezTo>
                      <a:pt x="1" y="1294"/>
                      <a:pt x="82" y="1450"/>
                      <a:pt x="266" y="1504"/>
                    </a:cubicBezTo>
                    <a:cubicBezTo>
                      <a:pt x="299" y="1515"/>
                      <a:pt x="377" y="1518"/>
                      <a:pt x="479" y="1518"/>
                    </a:cubicBezTo>
                    <a:cubicBezTo>
                      <a:pt x="701" y="1518"/>
                      <a:pt x="1039" y="1501"/>
                      <a:pt x="1279" y="1501"/>
                    </a:cubicBezTo>
                    <a:cubicBezTo>
                      <a:pt x="1374" y="1501"/>
                      <a:pt x="1453" y="1504"/>
                      <a:pt x="1504" y="1511"/>
                    </a:cubicBezTo>
                    <a:cubicBezTo>
                      <a:pt x="1659" y="1537"/>
                      <a:pt x="1918" y="1592"/>
                      <a:pt x="2214" y="1592"/>
                    </a:cubicBezTo>
                    <a:cubicBezTo>
                      <a:pt x="2387" y="1592"/>
                      <a:pt x="2573" y="1573"/>
                      <a:pt x="2756" y="1518"/>
                    </a:cubicBezTo>
                    <a:cubicBezTo>
                      <a:pt x="3260" y="1368"/>
                      <a:pt x="3477" y="1232"/>
                      <a:pt x="3382" y="953"/>
                    </a:cubicBezTo>
                    <a:cubicBezTo>
                      <a:pt x="3287" y="681"/>
                      <a:pt x="2994" y="681"/>
                      <a:pt x="2879" y="668"/>
                    </a:cubicBezTo>
                    <a:cubicBezTo>
                      <a:pt x="2756" y="661"/>
                      <a:pt x="2491" y="654"/>
                      <a:pt x="2314" y="545"/>
                    </a:cubicBezTo>
                    <a:cubicBezTo>
                      <a:pt x="2146" y="438"/>
                      <a:pt x="1431" y="1"/>
                      <a:pt x="12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4"/>
              <p:cNvSpPr/>
              <p:nvPr/>
            </p:nvSpPr>
            <p:spPr>
              <a:xfrm>
                <a:off x="7071204" y="4137106"/>
                <a:ext cx="21308" cy="24524"/>
              </a:xfrm>
              <a:custGeom>
                <a:avLst/>
                <a:gdLst/>
                <a:ahLst/>
                <a:cxnLst/>
                <a:rect l="l" t="t" r="r" b="b"/>
                <a:pathLst>
                  <a:path w="212" h="244" extrusionOk="0">
                    <a:moveTo>
                      <a:pt x="181" y="1"/>
                    </a:moveTo>
                    <a:cubicBezTo>
                      <a:pt x="173" y="1"/>
                      <a:pt x="165" y="4"/>
                      <a:pt x="157" y="12"/>
                    </a:cubicBezTo>
                    <a:lnTo>
                      <a:pt x="14" y="195"/>
                    </a:lnTo>
                    <a:cubicBezTo>
                      <a:pt x="1" y="209"/>
                      <a:pt x="8" y="223"/>
                      <a:pt x="21" y="236"/>
                    </a:cubicBezTo>
                    <a:cubicBezTo>
                      <a:pt x="21" y="243"/>
                      <a:pt x="28" y="243"/>
                      <a:pt x="35" y="243"/>
                    </a:cubicBezTo>
                    <a:cubicBezTo>
                      <a:pt x="42" y="243"/>
                      <a:pt x="48" y="236"/>
                      <a:pt x="55" y="230"/>
                    </a:cubicBezTo>
                    <a:lnTo>
                      <a:pt x="198" y="53"/>
                    </a:lnTo>
                    <a:cubicBezTo>
                      <a:pt x="212" y="39"/>
                      <a:pt x="212" y="19"/>
                      <a:pt x="198" y="5"/>
                    </a:cubicBezTo>
                    <a:cubicBezTo>
                      <a:pt x="192" y="2"/>
                      <a:pt x="187"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4"/>
              <p:cNvSpPr/>
              <p:nvPr/>
            </p:nvSpPr>
            <p:spPr>
              <a:xfrm>
                <a:off x="7091104" y="4148162"/>
                <a:ext cx="22112" cy="24323"/>
              </a:xfrm>
              <a:custGeom>
                <a:avLst/>
                <a:gdLst/>
                <a:ahLst/>
                <a:cxnLst/>
                <a:rect l="l" t="t" r="r" b="b"/>
                <a:pathLst>
                  <a:path w="220" h="242" extrusionOk="0">
                    <a:moveTo>
                      <a:pt x="176" y="1"/>
                    </a:moveTo>
                    <a:cubicBezTo>
                      <a:pt x="169" y="1"/>
                      <a:pt x="162" y="4"/>
                      <a:pt x="157" y="11"/>
                    </a:cubicBezTo>
                    <a:lnTo>
                      <a:pt x="7" y="194"/>
                    </a:lnTo>
                    <a:cubicBezTo>
                      <a:pt x="0" y="208"/>
                      <a:pt x="0" y="228"/>
                      <a:pt x="14" y="235"/>
                    </a:cubicBezTo>
                    <a:cubicBezTo>
                      <a:pt x="20" y="242"/>
                      <a:pt x="27" y="242"/>
                      <a:pt x="34" y="242"/>
                    </a:cubicBezTo>
                    <a:cubicBezTo>
                      <a:pt x="41" y="242"/>
                      <a:pt x="55" y="235"/>
                      <a:pt x="55" y="228"/>
                    </a:cubicBezTo>
                    <a:lnTo>
                      <a:pt x="204" y="51"/>
                    </a:lnTo>
                    <a:cubicBezTo>
                      <a:pt x="219" y="26"/>
                      <a:pt x="197"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a:off x="7110201" y="4159821"/>
                <a:ext cx="21308" cy="24323"/>
              </a:xfrm>
              <a:custGeom>
                <a:avLst/>
                <a:gdLst/>
                <a:ahLst/>
                <a:cxnLst/>
                <a:rect l="l" t="t" r="r" b="b"/>
                <a:pathLst>
                  <a:path w="212" h="242" extrusionOk="0">
                    <a:moveTo>
                      <a:pt x="181" y="0"/>
                    </a:moveTo>
                    <a:cubicBezTo>
                      <a:pt x="172" y="0"/>
                      <a:pt x="164" y="4"/>
                      <a:pt x="157" y="10"/>
                    </a:cubicBezTo>
                    <a:lnTo>
                      <a:pt x="14" y="187"/>
                    </a:lnTo>
                    <a:cubicBezTo>
                      <a:pt x="1" y="201"/>
                      <a:pt x="7" y="221"/>
                      <a:pt x="21" y="235"/>
                    </a:cubicBezTo>
                    <a:cubicBezTo>
                      <a:pt x="21" y="235"/>
                      <a:pt x="28" y="242"/>
                      <a:pt x="35" y="242"/>
                    </a:cubicBezTo>
                    <a:cubicBezTo>
                      <a:pt x="41" y="242"/>
                      <a:pt x="48" y="235"/>
                      <a:pt x="55" y="235"/>
                    </a:cubicBezTo>
                    <a:lnTo>
                      <a:pt x="205" y="51"/>
                    </a:lnTo>
                    <a:cubicBezTo>
                      <a:pt x="211" y="38"/>
                      <a:pt x="211" y="17"/>
                      <a:pt x="205" y="10"/>
                    </a:cubicBezTo>
                    <a:cubicBezTo>
                      <a:pt x="198" y="4"/>
                      <a:pt x="189"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4"/>
              <p:cNvSpPr/>
              <p:nvPr/>
            </p:nvSpPr>
            <p:spPr>
              <a:xfrm>
                <a:off x="6933810" y="4212788"/>
                <a:ext cx="347454" cy="68245"/>
              </a:xfrm>
              <a:custGeom>
                <a:avLst/>
                <a:gdLst/>
                <a:ahLst/>
                <a:cxnLst/>
                <a:rect l="l" t="t" r="r" b="b"/>
                <a:pathLst>
                  <a:path w="3457" h="679" extrusionOk="0">
                    <a:moveTo>
                      <a:pt x="3348" y="0"/>
                    </a:moveTo>
                    <a:cubicBezTo>
                      <a:pt x="3164" y="136"/>
                      <a:pt x="2960" y="245"/>
                      <a:pt x="2742" y="327"/>
                    </a:cubicBezTo>
                    <a:cubicBezTo>
                      <a:pt x="2616" y="365"/>
                      <a:pt x="2442" y="378"/>
                      <a:pt x="2254" y="378"/>
                    </a:cubicBezTo>
                    <a:cubicBezTo>
                      <a:pt x="2008" y="378"/>
                      <a:pt x="1737" y="356"/>
                      <a:pt x="1517" y="341"/>
                    </a:cubicBezTo>
                    <a:cubicBezTo>
                      <a:pt x="1450" y="336"/>
                      <a:pt x="1380" y="334"/>
                      <a:pt x="1310" y="334"/>
                    </a:cubicBezTo>
                    <a:cubicBezTo>
                      <a:pt x="1025" y="334"/>
                      <a:pt x="733" y="365"/>
                      <a:pt x="549" y="365"/>
                    </a:cubicBezTo>
                    <a:cubicBezTo>
                      <a:pt x="514" y="365"/>
                      <a:pt x="483" y="364"/>
                      <a:pt x="456" y="361"/>
                    </a:cubicBezTo>
                    <a:cubicBezTo>
                      <a:pt x="300" y="334"/>
                      <a:pt x="150" y="300"/>
                      <a:pt x="0" y="252"/>
                    </a:cubicBezTo>
                    <a:lnTo>
                      <a:pt x="0" y="252"/>
                    </a:lnTo>
                    <a:cubicBezTo>
                      <a:pt x="0" y="409"/>
                      <a:pt x="102" y="545"/>
                      <a:pt x="252" y="592"/>
                    </a:cubicBezTo>
                    <a:cubicBezTo>
                      <a:pt x="283" y="602"/>
                      <a:pt x="352" y="605"/>
                      <a:pt x="443" y="605"/>
                    </a:cubicBezTo>
                    <a:cubicBezTo>
                      <a:pt x="658" y="605"/>
                      <a:pt x="995" y="586"/>
                      <a:pt x="1242" y="586"/>
                    </a:cubicBezTo>
                    <a:cubicBezTo>
                      <a:pt x="1346" y="586"/>
                      <a:pt x="1434" y="590"/>
                      <a:pt x="1490" y="599"/>
                    </a:cubicBezTo>
                    <a:cubicBezTo>
                      <a:pt x="1647" y="621"/>
                      <a:pt x="1911" y="679"/>
                      <a:pt x="2211" y="679"/>
                    </a:cubicBezTo>
                    <a:cubicBezTo>
                      <a:pt x="2381" y="679"/>
                      <a:pt x="2562" y="660"/>
                      <a:pt x="2742" y="606"/>
                    </a:cubicBezTo>
                    <a:cubicBezTo>
                      <a:pt x="3246" y="456"/>
                      <a:pt x="3456" y="313"/>
                      <a:pt x="3361" y="41"/>
                    </a:cubicBezTo>
                    <a:cubicBezTo>
                      <a:pt x="3361" y="28"/>
                      <a:pt x="3354" y="14"/>
                      <a:pt x="3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4"/>
              <p:cNvSpPr/>
              <p:nvPr/>
            </p:nvSpPr>
            <p:spPr>
              <a:xfrm>
                <a:off x="6577511" y="4013080"/>
                <a:ext cx="114277" cy="165636"/>
              </a:xfrm>
              <a:custGeom>
                <a:avLst/>
                <a:gdLst/>
                <a:ahLst/>
                <a:cxnLst/>
                <a:rect l="l" t="t" r="r" b="b"/>
                <a:pathLst>
                  <a:path w="1137" h="1648" extrusionOk="0">
                    <a:moveTo>
                      <a:pt x="82" y="1"/>
                    </a:moveTo>
                    <a:lnTo>
                      <a:pt x="1" y="1307"/>
                    </a:lnTo>
                    <a:lnTo>
                      <a:pt x="1042" y="1647"/>
                    </a:lnTo>
                    <a:lnTo>
                      <a:pt x="1137" y="457"/>
                    </a:lnTo>
                    <a:lnTo>
                      <a:pt x="82" y="1"/>
                    </a:lnTo>
                    <a:close/>
                  </a:path>
                </a:pathLst>
              </a:custGeom>
              <a:solidFill>
                <a:srgbClr val="904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4"/>
              <p:cNvSpPr/>
              <p:nvPr/>
            </p:nvSpPr>
            <p:spPr>
              <a:xfrm>
                <a:off x="6518714" y="2940162"/>
                <a:ext cx="623046" cy="1152419"/>
              </a:xfrm>
              <a:custGeom>
                <a:avLst/>
                <a:gdLst/>
                <a:ahLst/>
                <a:cxnLst/>
                <a:rect l="l" t="t" r="r" b="b"/>
                <a:pathLst>
                  <a:path w="6199" h="11466" extrusionOk="0">
                    <a:moveTo>
                      <a:pt x="6124" y="1"/>
                    </a:moveTo>
                    <a:lnTo>
                      <a:pt x="89" y="62"/>
                    </a:lnTo>
                    <a:cubicBezTo>
                      <a:pt x="89" y="62"/>
                      <a:pt x="0" y="11111"/>
                      <a:pt x="89" y="11227"/>
                    </a:cubicBezTo>
                    <a:cubicBezTo>
                      <a:pt x="137" y="11295"/>
                      <a:pt x="1055" y="11458"/>
                      <a:pt x="1735" y="11465"/>
                    </a:cubicBezTo>
                    <a:cubicBezTo>
                      <a:pt x="1748" y="11465"/>
                      <a:pt x="1760" y="11465"/>
                      <a:pt x="1772" y="11465"/>
                    </a:cubicBezTo>
                    <a:cubicBezTo>
                      <a:pt x="2241" y="11465"/>
                      <a:pt x="2532" y="11341"/>
                      <a:pt x="2559" y="11281"/>
                    </a:cubicBezTo>
                    <a:cubicBezTo>
                      <a:pt x="2627" y="11145"/>
                      <a:pt x="3287" y="4559"/>
                      <a:pt x="3287" y="4559"/>
                    </a:cubicBezTo>
                    <a:cubicBezTo>
                      <a:pt x="3287" y="4559"/>
                      <a:pt x="3395" y="11206"/>
                      <a:pt x="3532" y="11329"/>
                    </a:cubicBezTo>
                    <a:cubicBezTo>
                      <a:pt x="3594" y="11385"/>
                      <a:pt x="3933" y="11453"/>
                      <a:pt x="4447" y="11453"/>
                    </a:cubicBezTo>
                    <a:cubicBezTo>
                      <a:pt x="4492" y="11453"/>
                      <a:pt x="4538" y="11452"/>
                      <a:pt x="4586" y="11451"/>
                    </a:cubicBezTo>
                    <a:cubicBezTo>
                      <a:pt x="5232" y="11445"/>
                      <a:pt x="6076" y="11329"/>
                      <a:pt x="6117" y="11240"/>
                    </a:cubicBezTo>
                    <a:cubicBezTo>
                      <a:pt x="6199" y="11070"/>
                      <a:pt x="6124" y="1"/>
                      <a:pt x="6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34"/>
              <p:cNvSpPr/>
              <p:nvPr/>
            </p:nvSpPr>
            <p:spPr>
              <a:xfrm>
                <a:off x="6840740" y="2942273"/>
                <a:ext cx="54174" cy="201116"/>
              </a:xfrm>
              <a:custGeom>
                <a:avLst/>
                <a:gdLst/>
                <a:ahLst/>
                <a:cxnLst/>
                <a:rect l="l" t="t" r="r" b="b"/>
                <a:pathLst>
                  <a:path w="539" h="2001" extrusionOk="0">
                    <a:moveTo>
                      <a:pt x="130" y="89"/>
                    </a:moveTo>
                    <a:lnTo>
                      <a:pt x="457" y="170"/>
                    </a:lnTo>
                    <a:lnTo>
                      <a:pt x="314" y="1919"/>
                    </a:lnTo>
                    <a:cubicBezTo>
                      <a:pt x="266" y="1912"/>
                      <a:pt x="171" y="1871"/>
                      <a:pt x="137" y="1681"/>
                    </a:cubicBezTo>
                    <a:cubicBezTo>
                      <a:pt x="83" y="1429"/>
                      <a:pt x="117" y="334"/>
                      <a:pt x="130" y="89"/>
                    </a:cubicBezTo>
                    <a:close/>
                    <a:moveTo>
                      <a:pt x="103" y="0"/>
                    </a:moveTo>
                    <a:cubicBezTo>
                      <a:pt x="89" y="0"/>
                      <a:pt x="76" y="0"/>
                      <a:pt x="69" y="7"/>
                    </a:cubicBezTo>
                    <a:cubicBezTo>
                      <a:pt x="55" y="14"/>
                      <a:pt x="55" y="28"/>
                      <a:pt x="55" y="34"/>
                    </a:cubicBezTo>
                    <a:cubicBezTo>
                      <a:pt x="49" y="96"/>
                      <a:pt x="1" y="1402"/>
                      <a:pt x="55" y="1701"/>
                    </a:cubicBezTo>
                    <a:cubicBezTo>
                      <a:pt x="110" y="1980"/>
                      <a:pt x="287" y="2001"/>
                      <a:pt x="341" y="2001"/>
                    </a:cubicBezTo>
                    <a:lnTo>
                      <a:pt x="355" y="2001"/>
                    </a:lnTo>
                    <a:cubicBezTo>
                      <a:pt x="375" y="2001"/>
                      <a:pt x="389" y="1980"/>
                      <a:pt x="389" y="1967"/>
                    </a:cubicBezTo>
                    <a:lnTo>
                      <a:pt x="538" y="143"/>
                    </a:lnTo>
                    <a:cubicBezTo>
                      <a:pt x="538" y="130"/>
                      <a:pt x="525" y="109"/>
                      <a:pt x="511" y="102"/>
                    </a:cubicBezTo>
                    <a:lnTo>
                      <a:pt x="1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4"/>
              <p:cNvSpPr/>
              <p:nvPr/>
            </p:nvSpPr>
            <p:spPr>
              <a:xfrm>
                <a:off x="6844861" y="3135448"/>
                <a:ext cx="35379" cy="267149"/>
              </a:xfrm>
              <a:custGeom>
                <a:avLst/>
                <a:gdLst/>
                <a:ahLst/>
                <a:cxnLst/>
                <a:rect l="l" t="t" r="r" b="b"/>
                <a:pathLst>
                  <a:path w="352" h="2658" extrusionOk="0">
                    <a:moveTo>
                      <a:pt x="309" y="0"/>
                    </a:moveTo>
                    <a:cubicBezTo>
                      <a:pt x="291" y="0"/>
                      <a:pt x="273" y="12"/>
                      <a:pt x="273" y="38"/>
                    </a:cubicBezTo>
                    <a:cubicBezTo>
                      <a:pt x="253" y="256"/>
                      <a:pt x="232" y="473"/>
                      <a:pt x="212" y="677"/>
                    </a:cubicBezTo>
                    <a:cubicBezTo>
                      <a:pt x="191" y="915"/>
                      <a:pt x="171" y="1160"/>
                      <a:pt x="144" y="1433"/>
                    </a:cubicBezTo>
                    <a:cubicBezTo>
                      <a:pt x="110" y="1807"/>
                      <a:pt x="8" y="2603"/>
                      <a:pt x="8" y="2610"/>
                    </a:cubicBezTo>
                    <a:cubicBezTo>
                      <a:pt x="1" y="2630"/>
                      <a:pt x="14" y="2650"/>
                      <a:pt x="42" y="2657"/>
                    </a:cubicBezTo>
                    <a:cubicBezTo>
                      <a:pt x="62" y="2657"/>
                      <a:pt x="82" y="2637"/>
                      <a:pt x="82" y="2623"/>
                    </a:cubicBezTo>
                    <a:cubicBezTo>
                      <a:pt x="82" y="2616"/>
                      <a:pt x="184" y="1814"/>
                      <a:pt x="225" y="1439"/>
                    </a:cubicBezTo>
                    <a:cubicBezTo>
                      <a:pt x="253" y="1167"/>
                      <a:pt x="273" y="922"/>
                      <a:pt x="293" y="684"/>
                    </a:cubicBezTo>
                    <a:cubicBezTo>
                      <a:pt x="314" y="466"/>
                      <a:pt x="327" y="262"/>
                      <a:pt x="348" y="45"/>
                    </a:cubicBezTo>
                    <a:cubicBezTo>
                      <a:pt x="351" y="16"/>
                      <a:pt x="330"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4"/>
              <p:cNvSpPr/>
              <p:nvPr/>
            </p:nvSpPr>
            <p:spPr>
              <a:xfrm>
                <a:off x="6447555" y="4120924"/>
                <a:ext cx="255892" cy="160410"/>
              </a:xfrm>
              <a:custGeom>
                <a:avLst/>
                <a:gdLst/>
                <a:ahLst/>
                <a:cxnLst/>
                <a:rect l="l" t="t" r="r" b="b"/>
                <a:pathLst>
                  <a:path w="2546" h="1596" extrusionOk="0">
                    <a:moveTo>
                      <a:pt x="1563" y="0"/>
                    </a:moveTo>
                    <a:cubicBezTo>
                      <a:pt x="1453" y="0"/>
                      <a:pt x="1365" y="14"/>
                      <a:pt x="1260" y="105"/>
                    </a:cubicBezTo>
                    <a:cubicBezTo>
                      <a:pt x="1096" y="254"/>
                      <a:pt x="953" y="486"/>
                      <a:pt x="845" y="561"/>
                    </a:cubicBezTo>
                    <a:cubicBezTo>
                      <a:pt x="695" y="656"/>
                      <a:pt x="538" y="737"/>
                      <a:pt x="368" y="792"/>
                    </a:cubicBezTo>
                    <a:cubicBezTo>
                      <a:pt x="198" y="833"/>
                      <a:pt x="130" y="908"/>
                      <a:pt x="96" y="1030"/>
                    </a:cubicBezTo>
                    <a:cubicBezTo>
                      <a:pt x="55" y="1153"/>
                      <a:pt x="1" y="1357"/>
                      <a:pt x="117" y="1459"/>
                    </a:cubicBezTo>
                    <a:cubicBezTo>
                      <a:pt x="217" y="1559"/>
                      <a:pt x="978" y="1596"/>
                      <a:pt x="1275" y="1596"/>
                    </a:cubicBezTo>
                    <a:cubicBezTo>
                      <a:pt x="1301" y="1596"/>
                      <a:pt x="1323" y="1595"/>
                      <a:pt x="1341" y="1595"/>
                    </a:cubicBezTo>
                    <a:cubicBezTo>
                      <a:pt x="1566" y="1588"/>
                      <a:pt x="1600" y="1540"/>
                      <a:pt x="1777" y="1527"/>
                    </a:cubicBezTo>
                    <a:cubicBezTo>
                      <a:pt x="1947" y="1520"/>
                      <a:pt x="2341" y="1506"/>
                      <a:pt x="2437" y="1486"/>
                    </a:cubicBezTo>
                    <a:cubicBezTo>
                      <a:pt x="2498" y="1479"/>
                      <a:pt x="2545" y="1425"/>
                      <a:pt x="2545" y="1363"/>
                    </a:cubicBezTo>
                    <a:cubicBezTo>
                      <a:pt x="2545" y="1329"/>
                      <a:pt x="2511" y="1255"/>
                      <a:pt x="2491" y="1146"/>
                    </a:cubicBezTo>
                    <a:cubicBezTo>
                      <a:pt x="2443" y="962"/>
                      <a:pt x="2423" y="765"/>
                      <a:pt x="2423" y="574"/>
                    </a:cubicBezTo>
                    <a:cubicBezTo>
                      <a:pt x="2423" y="486"/>
                      <a:pt x="2267" y="329"/>
                      <a:pt x="2130" y="186"/>
                    </a:cubicBezTo>
                    <a:cubicBezTo>
                      <a:pt x="2022" y="71"/>
                      <a:pt x="1872" y="3"/>
                      <a:pt x="1715" y="3"/>
                    </a:cubicBezTo>
                    <a:cubicBezTo>
                      <a:pt x="1659" y="3"/>
                      <a:pt x="1609" y="0"/>
                      <a:pt x="15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p:nvPr/>
            </p:nvSpPr>
            <p:spPr>
              <a:xfrm>
                <a:off x="6560425" y="4147860"/>
                <a:ext cx="71863" cy="6231"/>
              </a:xfrm>
              <a:custGeom>
                <a:avLst/>
                <a:gdLst/>
                <a:ahLst/>
                <a:cxnLst/>
                <a:rect l="l" t="t" r="r" b="b"/>
                <a:pathLst>
                  <a:path w="715" h="62" extrusionOk="0">
                    <a:moveTo>
                      <a:pt x="41" y="0"/>
                    </a:moveTo>
                    <a:cubicBezTo>
                      <a:pt x="1" y="0"/>
                      <a:pt x="1" y="61"/>
                      <a:pt x="41" y="61"/>
                    </a:cubicBezTo>
                    <a:lnTo>
                      <a:pt x="681" y="61"/>
                    </a:lnTo>
                    <a:cubicBezTo>
                      <a:pt x="715" y="61"/>
                      <a:pt x="715" y="0"/>
                      <a:pt x="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a:off x="6546052" y="4165550"/>
                <a:ext cx="72566" cy="6332"/>
              </a:xfrm>
              <a:custGeom>
                <a:avLst/>
                <a:gdLst/>
                <a:ahLst/>
                <a:cxnLst/>
                <a:rect l="l" t="t" r="r" b="b"/>
                <a:pathLst>
                  <a:path w="722" h="63" extrusionOk="0">
                    <a:moveTo>
                      <a:pt x="41" y="1"/>
                    </a:moveTo>
                    <a:cubicBezTo>
                      <a:pt x="1" y="1"/>
                      <a:pt x="1" y="62"/>
                      <a:pt x="41" y="62"/>
                    </a:cubicBezTo>
                    <a:lnTo>
                      <a:pt x="681" y="62"/>
                    </a:lnTo>
                    <a:cubicBezTo>
                      <a:pt x="722" y="62"/>
                      <a:pt x="722" y="1"/>
                      <a:pt x="6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a:off x="6532584" y="4183339"/>
                <a:ext cx="70858" cy="6332"/>
              </a:xfrm>
              <a:custGeom>
                <a:avLst/>
                <a:gdLst/>
                <a:ahLst/>
                <a:cxnLst/>
                <a:rect l="l" t="t" r="r" b="b"/>
                <a:pathLst>
                  <a:path w="705" h="63" extrusionOk="0">
                    <a:moveTo>
                      <a:pt x="34" y="0"/>
                    </a:moveTo>
                    <a:cubicBezTo>
                      <a:pt x="0" y="0"/>
                      <a:pt x="0" y="62"/>
                      <a:pt x="34" y="62"/>
                    </a:cubicBezTo>
                    <a:cubicBezTo>
                      <a:pt x="36" y="62"/>
                      <a:pt x="38" y="62"/>
                      <a:pt x="39" y="62"/>
                    </a:cubicBezTo>
                    <a:lnTo>
                      <a:pt x="672" y="62"/>
                    </a:lnTo>
                    <a:cubicBezTo>
                      <a:pt x="674" y="62"/>
                      <a:pt x="675" y="62"/>
                      <a:pt x="676" y="62"/>
                    </a:cubicBezTo>
                    <a:cubicBezTo>
                      <a:pt x="705" y="62"/>
                      <a:pt x="705" y="0"/>
                      <a:pt x="676" y="0"/>
                    </a:cubicBezTo>
                    <a:cubicBezTo>
                      <a:pt x="675" y="0"/>
                      <a:pt x="674" y="1"/>
                      <a:pt x="672" y="1"/>
                    </a:cubicBezTo>
                    <a:lnTo>
                      <a:pt x="39" y="1"/>
                    </a:lnTo>
                    <a:cubicBezTo>
                      <a:pt x="38" y="1"/>
                      <a:pt x="36"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a:off x="6450972" y="4238015"/>
                <a:ext cx="253178" cy="43319"/>
              </a:xfrm>
              <a:custGeom>
                <a:avLst/>
                <a:gdLst/>
                <a:ahLst/>
                <a:cxnLst/>
                <a:rect l="l" t="t" r="r" b="b"/>
                <a:pathLst>
                  <a:path w="2519" h="431" extrusionOk="0">
                    <a:moveTo>
                      <a:pt x="2125" y="0"/>
                    </a:moveTo>
                    <a:cubicBezTo>
                      <a:pt x="1980" y="0"/>
                      <a:pt x="1835" y="6"/>
                      <a:pt x="1688" y="15"/>
                    </a:cubicBezTo>
                    <a:cubicBezTo>
                      <a:pt x="1432" y="40"/>
                      <a:pt x="792" y="105"/>
                      <a:pt x="547" y="105"/>
                    </a:cubicBezTo>
                    <a:cubicBezTo>
                      <a:pt x="525" y="105"/>
                      <a:pt x="506" y="104"/>
                      <a:pt x="491" y="103"/>
                    </a:cubicBezTo>
                    <a:cubicBezTo>
                      <a:pt x="334" y="76"/>
                      <a:pt x="178" y="49"/>
                      <a:pt x="28" y="8"/>
                    </a:cubicBezTo>
                    <a:lnTo>
                      <a:pt x="28" y="8"/>
                    </a:lnTo>
                    <a:cubicBezTo>
                      <a:pt x="8" y="117"/>
                      <a:pt x="1" y="232"/>
                      <a:pt x="83" y="300"/>
                    </a:cubicBezTo>
                    <a:cubicBezTo>
                      <a:pt x="183" y="394"/>
                      <a:pt x="943" y="431"/>
                      <a:pt x="1240" y="431"/>
                    </a:cubicBezTo>
                    <a:cubicBezTo>
                      <a:pt x="1266" y="431"/>
                      <a:pt x="1289" y="430"/>
                      <a:pt x="1307" y="430"/>
                    </a:cubicBezTo>
                    <a:cubicBezTo>
                      <a:pt x="1532" y="430"/>
                      <a:pt x="1566" y="375"/>
                      <a:pt x="1743" y="368"/>
                    </a:cubicBezTo>
                    <a:cubicBezTo>
                      <a:pt x="1920" y="355"/>
                      <a:pt x="2307" y="348"/>
                      <a:pt x="2403" y="328"/>
                    </a:cubicBezTo>
                    <a:cubicBezTo>
                      <a:pt x="2471" y="321"/>
                      <a:pt x="2518" y="260"/>
                      <a:pt x="2511" y="198"/>
                    </a:cubicBezTo>
                    <a:cubicBezTo>
                      <a:pt x="2498" y="144"/>
                      <a:pt x="2484" y="83"/>
                      <a:pt x="2464" y="28"/>
                    </a:cubicBezTo>
                    <a:lnTo>
                      <a:pt x="2396" y="8"/>
                    </a:lnTo>
                    <a:cubicBezTo>
                      <a:pt x="2305" y="3"/>
                      <a:pt x="2215" y="0"/>
                      <a:pt x="2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p:nvPr/>
            </p:nvSpPr>
            <p:spPr>
              <a:xfrm>
                <a:off x="6102312" y="2820558"/>
                <a:ext cx="221619" cy="234786"/>
              </a:xfrm>
              <a:custGeom>
                <a:avLst/>
                <a:gdLst/>
                <a:ahLst/>
                <a:cxnLst/>
                <a:rect l="l" t="t" r="r" b="b"/>
                <a:pathLst>
                  <a:path w="2205" h="2336" extrusionOk="0">
                    <a:moveTo>
                      <a:pt x="1551" y="0"/>
                    </a:moveTo>
                    <a:cubicBezTo>
                      <a:pt x="1483" y="211"/>
                      <a:pt x="1402" y="415"/>
                      <a:pt x="1306" y="613"/>
                    </a:cubicBezTo>
                    <a:cubicBezTo>
                      <a:pt x="1252" y="694"/>
                      <a:pt x="1184" y="756"/>
                      <a:pt x="1102" y="796"/>
                    </a:cubicBezTo>
                    <a:cubicBezTo>
                      <a:pt x="1041" y="830"/>
                      <a:pt x="592" y="1191"/>
                      <a:pt x="531" y="1239"/>
                    </a:cubicBezTo>
                    <a:cubicBezTo>
                      <a:pt x="470" y="1279"/>
                      <a:pt x="102" y="1586"/>
                      <a:pt x="55" y="1613"/>
                    </a:cubicBezTo>
                    <a:cubicBezTo>
                      <a:pt x="0" y="1640"/>
                      <a:pt x="27" y="1688"/>
                      <a:pt x="95" y="1694"/>
                    </a:cubicBezTo>
                    <a:cubicBezTo>
                      <a:pt x="100" y="1695"/>
                      <a:pt x="105" y="1696"/>
                      <a:pt x="110" y="1696"/>
                    </a:cubicBezTo>
                    <a:cubicBezTo>
                      <a:pt x="184" y="1696"/>
                      <a:pt x="332" y="1610"/>
                      <a:pt x="408" y="1565"/>
                    </a:cubicBezTo>
                    <a:cubicBezTo>
                      <a:pt x="490" y="1518"/>
                      <a:pt x="626" y="1450"/>
                      <a:pt x="626" y="1450"/>
                    </a:cubicBezTo>
                    <a:lnTo>
                      <a:pt x="626" y="1450"/>
                    </a:lnTo>
                    <a:cubicBezTo>
                      <a:pt x="626" y="1450"/>
                      <a:pt x="374" y="1701"/>
                      <a:pt x="299" y="1769"/>
                    </a:cubicBezTo>
                    <a:cubicBezTo>
                      <a:pt x="197" y="1858"/>
                      <a:pt x="48" y="1946"/>
                      <a:pt x="68" y="2014"/>
                    </a:cubicBezTo>
                    <a:cubicBezTo>
                      <a:pt x="77" y="2043"/>
                      <a:pt x="101" y="2053"/>
                      <a:pt x="131" y="2053"/>
                    </a:cubicBezTo>
                    <a:cubicBezTo>
                      <a:pt x="172" y="2053"/>
                      <a:pt x="223" y="2034"/>
                      <a:pt x="259" y="2014"/>
                    </a:cubicBezTo>
                    <a:cubicBezTo>
                      <a:pt x="327" y="1987"/>
                      <a:pt x="619" y="1776"/>
                      <a:pt x="619" y="1776"/>
                    </a:cubicBezTo>
                    <a:lnTo>
                      <a:pt x="619" y="1776"/>
                    </a:lnTo>
                    <a:lnTo>
                      <a:pt x="313" y="2116"/>
                    </a:lnTo>
                    <a:cubicBezTo>
                      <a:pt x="272" y="2157"/>
                      <a:pt x="218" y="2218"/>
                      <a:pt x="299" y="2239"/>
                    </a:cubicBezTo>
                    <a:cubicBezTo>
                      <a:pt x="305" y="2240"/>
                      <a:pt x="311" y="2241"/>
                      <a:pt x="317" y="2241"/>
                    </a:cubicBezTo>
                    <a:cubicBezTo>
                      <a:pt x="400" y="2241"/>
                      <a:pt x="565" y="2124"/>
                      <a:pt x="653" y="2048"/>
                    </a:cubicBezTo>
                    <a:cubicBezTo>
                      <a:pt x="749" y="1967"/>
                      <a:pt x="905" y="1756"/>
                      <a:pt x="932" y="1735"/>
                    </a:cubicBezTo>
                    <a:cubicBezTo>
                      <a:pt x="946" y="1724"/>
                      <a:pt x="958" y="1719"/>
                      <a:pt x="968" y="1719"/>
                    </a:cubicBezTo>
                    <a:cubicBezTo>
                      <a:pt x="984" y="1719"/>
                      <a:pt x="993" y="1731"/>
                      <a:pt x="993" y="1756"/>
                    </a:cubicBezTo>
                    <a:cubicBezTo>
                      <a:pt x="993" y="1796"/>
                      <a:pt x="708" y="2150"/>
                      <a:pt x="667" y="2205"/>
                    </a:cubicBezTo>
                    <a:cubicBezTo>
                      <a:pt x="626" y="2259"/>
                      <a:pt x="626" y="2314"/>
                      <a:pt x="701" y="2334"/>
                    </a:cubicBezTo>
                    <a:cubicBezTo>
                      <a:pt x="705" y="2335"/>
                      <a:pt x="708" y="2335"/>
                      <a:pt x="712" y="2335"/>
                    </a:cubicBezTo>
                    <a:cubicBezTo>
                      <a:pt x="779" y="2335"/>
                      <a:pt x="868" y="2227"/>
                      <a:pt x="925" y="2150"/>
                    </a:cubicBezTo>
                    <a:cubicBezTo>
                      <a:pt x="987" y="2075"/>
                      <a:pt x="1225" y="1769"/>
                      <a:pt x="1320" y="1681"/>
                    </a:cubicBezTo>
                    <a:cubicBezTo>
                      <a:pt x="1415" y="1605"/>
                      <a:pt x="1533" y="1564"/>
                      <a:pt x="1653" y="1564"/>
                    </a:cubicBezTo>
                    <a:cubicBezTo>
                      <a:pt x="1662" y="1564"/>
                      <a:pt x="1671" y="1565"/>
                      <a:pt x="1681" y="1565"/>
                    </a:cubicBezTo>
                    <a:cubicBezTo>
                      <a:pt x="1728" y="1579"/>
                      <a:pt x="1681" y="1715"/>
                      <a:pt x="1660" y="1783"/>
                    </a:cubicBezTo>
                    <a:cubicBezTo>
                      <a:pt x="1647" y="1865"/>
                      <a:pt x="1715" y="1939"/>
                      <a:pt x="1796" y="1939"/>
                    </a:cubicBezTo>
                    <a:cubicBezTo>
                      <a:pt x="1878" y="1933"/>
                      <a:pt x="1892" y="1810"/>
                      <a:pt x="1919" y="1688"/>
                    </a:cubicBezTo>
                    <a:cubicBezTo>
                      <a:pt x="1939" y="1565"/>
                      <a:pt x="1980" y="1545"/>
                      <a:pt x="2000" y="1436"/>
                    </a:cubicBezTo>
                    <a:cubicBezTo>
                      <a:pt x="2028" y="1334"/>
                      <a:pt x="1966" y="1089"/>
                      <a:pt x="1960" y="885"/>
                    </a:cubicBezTo>
                    <a:cubicBezTo>
                      <a:pt x="1946" y="688"/>
                      <a:pt x="2204" y="286"/>
                      <a:pt x="2204" y="286"/>
                    </a:cubicBezTo>
                    <a:lnTo>
                      <a:pt x="1551" y="0"/>
                    </a:lnTo>
                    <a:close/>
                  </a:path>
                </a:pathLst>
              </a:custGeom>
              <a:solidFill>
                <a:srgbClr val="904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a:off x="6161812" y="2983481"/>
                <a:ext cx="20604" cy="18393"/>
              </a:xfrm>
              <a:custGeom>
                <a:avLst/>
                <a:gdLst/>
                <a:ahLst/>
                <a:cxnLst/>
                <a:rect l="l" t="t" r="r" b="b"/>
                <a:pathLst>
                  <a:path w="205" h="183" extrusionOk="0">
                    <a:moveTo>
                      <a:pt x="178" y="0"/>
                    </a:moveTo>
                    <a:cubicBezTo>
                      <a:pt x="172" y="0"/>
                      <a:pt x="167" y="2"/>
                      <a:pt x="163" y="5"/>
                    </a:cubicBezTo>
                    <a:lnTo>
                      <a:pt x="14" y="141"/>
                    </a:lnTo>
                    <a:cubicBezTo>
                      <a:pt x="0" y="148"/>
                      <a:pt x="0" y="169"/>
                      <a:pt x="14" y="175"/>
                    </a:cubicBezTo>
                    <a:cubicBezTo>
                      <a:pt x="14" y="182"/>
                      <a:pt x="20" y="182"/>
                      <a:pt x="27" y="182"/>
                    </a:cubicBezTo>
                    <a:cubicBezTo>
                      <a:pt x="34" y="182"/>
                      <a:pt x="41" y="182"/>
                      <a:pt x="48" y="175"/>
                    </a:cubicBezTo>
                    <a:lnTo>
                      <a:pt x="197" y="39"/>
                    </a:lnTo>
                    <a:cubicBezTo>
                      <a:pt x="204" y="33"/>
                      <a:pt x="204" y="12"/>
                      <a:pt x="197" y="5"/>
                    </a:cubicBezTo>
                    <a:cubicBezTo>
                      <a:pt x="191" y="2"/>
                      <a:pt x="184"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7565600" y="1307719"/>
                <a:ext cx="240112" cy="288256"/>
              </a:xfrm>
              <a:custGeom>
                <a:avLst/>
                <a:gdLst/>
                <a:ahLst/>
                <a:cxnLst/>
                <a:rect l="l" t="t" r="r" b="b"/>
                <a:pathLst>
                  <a:path w="2389" h="2868" extrusionOk="0">
                    <a:moveTo>
                      <a:pt x="2081" y="1"/>
                    </a:moveTo>
                    <a:cubicBezTo>
                      <a:pt x="2050" y="1"/>
                      <a:pt x="2019" y="12"/>
                      <a:pt x="1994" y="37"/>
                    </a:cubicBezTo>
                    <a:cubicBezTo>
                      <a:pt x="1975" y="26"/>
                      <a:pt x="1955" y="21"/>
                      <a:pt x="1936" y="21"/>
                    </a:cubicBezTo>
                    <a:cubicBezTo>
                      <a:pt x="1906" y="21"/>
                      <a:pt x="1879" y="33"/>
                      <a:pt x="1858" y="57"/>
                    </a:cubicBezTo>
                    <a:cubicBezTo>
                      <a:pt x="1797" y="125"/>
                      <a:pt x="1647" y="554"/>
                      <a:pt x="1613" y="656"/>
                    </a:cubicBezTo>
                    <a:cubicBezTo>
                      <a:pt x="1606" y="676"/>
                      <a:pt x="1586" y="704"/>
                      <a:pt x="1572" y="724"/>
                    </a:cubicBezTo>
                    <a:cubicBezTo>
                      <a:pt x="1593" y="683"/>
                      <a:pt x="1579" y="629"/>
                      <a:pt x="1538" y="602"/>
                    </a:cubicBezTo>
                    <a:cubicBezTo>
                      <a:pt x="1519" y="587"/>
                      <a:pt x="1498" y="581"/>
                      <a:pt x="1476" y="581"/>
                    </a:cubicBezTo>
                    <a:cubicBezTo>
                      <a:pt x="1380" y="581"/>
                      <a:pt x="1263" y="694"/>
                      <a:pt x="1191" y="772"/>
                    </a:cubicBezTo>
                    <a:cubicBezTo>
                      <a:pt x="1076" y="894"/>
                      <a:pt x="974" y="1023"/>
                      <a:pt x="872" y="1160"/>
                    </a:cubicBezTo>
                    <a:cubicBezTo>
                      <a:pt x="817" y="1241"/>
                      <a:pt x="538" y="1493"/>
                      <a:pt x="443" y="1622"/>
                    </a:cubicBezTo>
                    <a:cubicBezTo>
                      <a:pt x="382" y="1704"/>
                      <a:pt x="327" y="1881"/>
                      <a:pt x="246" y="2030"/>
                    </a:cubicBezTo>
                    <a:cubicBezTo>
                      <a:pt x="103" y="2309"/>
                      <a:pt x="1" y="2486"/>
                      <a:pt x="1" y="2486"/>
                    </a:cubicBezTo>
                    <a:lnTo>
                      <a:pt x="742" y="2867"/>
                    </a:lnTo>
                    <a:cubicBezTo>
                      <a:pt x="742" y="2867"/>
                      <a:pt x="1014" y="2405"/>
                      <a:pt x="1178" y="2262"/>
                    </a:cubicBezTo>
                    <a:cubicBezTo>
                      <a:pt x="1334" y="2126"/>
                      <a:pt x="1851" y="1765"/>
                      <a:pt x="1933" y="1670"/>
                    </a:cubicBezTo>
                    <a:cubicBezTo>
                      <a:pt x="2021" y="1568"/>
                      <a:pt x="2130" y="1146"/>
                      <a:pt x="2171" y="1044"/>
                    </a:cubicBezTo>
                    <a:cubicBezTo>
                      <a:pt x="2198" y="969"/>
                      <a:pt x="2389" y="527"/>
                      <a:pt x="2321" y="459"/>
                    </a:cubicBezTo>
                    <a:cubicBezTo>
                      <a:pt x="2292" y="434"/>
                      <a:pt x="2283" y="431"/>
                      <a:pt x="2281" y="431"/>
                    </a:cubicBezTo>
                    <a:cubicBezTo>
                      <a:pt x="2280" y="431"/>
                      <a:pt x="2280" y="431"/>
                      <a:pt x="2280" y="432"/>
                    </a:cubicBezTo>
                    <a:lnTo>
                      <a:pt x="2280" y="432"/>
                    </a:lnTo>
                    <a:cubicBezTo>
                      <a:pt x="2287" y="329"/>
                      <a:pt x="2287" y="234"/>
                      <a:pt x="2280" y="132"/>
                    </a:cubicBezTo>
                    <a:cubicBezTo>
                      <a:pt x="2266" y="98"/>
                      <a:pt x="2239" y="71"/>
                      <a:pt x="2198" y="71"/>
                    </a:cubicBezTo>
                    <a:cubicBezTo>
                      <a:pt x="2174" y="26"/>
                      <a:pt x="2128" y="1"/>
                      <a:pt x="2081" y="1"/>
                    </a:cubicBezTo>
                    <a:close/>
                  </a:path>
                </a:pathLst>
              </a:custGeom>
              <a:solidFill>
                <a:srgbClr val="904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a:off x="7733146" y="1308121"/>
                <a:ext cx="37590" cy="94276"/>
              </a:xfrm>
              <a:custGeom>
                <a:avLst/>
                <a:gdLst/>
                <a:ahLst/>
                <a:cxnLst/>
                <a:rect l="l" t="t" r="r" b="b"/>
                <a:pathLst>
                  <a:path w="374" h="938" extrusionOk="0">
                    <a:moveTo>
                      <a:pt x="326" y="1"/>
                    </a:moveTo>
                    <a:cubicBezTo>
                      <a:pt x="317" y="1"/>
                      <a:pt x="308" y="4"/>
                      <a:pt x="300" y="13"/>
                    </a:cubicBezTo>
                    <a:cubicBezTo>
                      <a:pt x="191" y="128"/>
                      <a:pt x="198" y="428"/>
                      <a:pt x="198" y="482"/>
                    </a:cubicBezTo>
                    <a:cubicBezTo>
                      <a:pt x="184" y="523"/>
                      <a:pt x="75" y="775"/>
                      <a:pt x="14" y="897"/>
                    </a:cubicBezTo>
                    <a:cubicBezTo>
                      <a:pt x="1" y="911"/>
                      <a:pt x="7" y="931"/>
                      <a:pt x="28" y="938"/>
                    </a:cubicBezTo>
                    <a:lnTo>
                      <a:pt x="41" y="938"/>
                    </a:lnTo>
                    <a:cubicBezTo>
                      <a:pt x="55" y="938"/>
                      <a:pt x="69" y="931"/>
                      <a:pt x="75" y="924"/>
                    </a:cubicBezTo>
                    <a:cubicBezTo>
                      <a:pt x="144" y="788"/>
                      <a:pt x="266" y="509"/>
                      <a:pt x="266" y="496"/>
                    </a:cubicBezTo>
                    <a:lnTo>
                      <a:pt x="266" y="489"/>
                    </a:lnTo>
                    <a:lnTo>
                      <a:pt x="266" y="482"/>
                    </a:lnTo>
                    <a:cubicBezTo>
                      <a:pt x="259" y="400"/>
                      <a:pt x="266" y="142"/>
                      <a:pt x="348" y="60"/>
                    </a:cubicBezTo>
                    <a:cubicBezTo>
                      <a:pt x="373" y="34"/>
                      <a:pt x="352"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a:off x="7749529" y="1346817"/>
                <a:ext cx="52063" cy="75682"/>
              </a:xfrm>
              <a:custGeom>
                <a:avLst/>
                <a:gdLst/>
                <a:ahLst/>
                <a:cxnLst/>
                <a:rect l="l" t="t" r="r" b="b"/>
                <a:pathLst>
                  <a:path w="518" h="753" extrusionOk="0">
                    <a:moveTo>
                      <a:pt x="413" y="1"/>
                    </a:moveTo>
                    <a:cubicBezTo>
                      <a:pt x="377" y="1"/>
                      <a:pt x="342" y="14"/>
                      <a:pt x="314" y="43"/>
                    </a:cubicBezTo>
                    <a:cubicBezTo>
                      <a:pt x="205" y="117"/>
                      <a:pt x="151" y="349"/>
                      <a:pt x="151" y="349"/>
                    </a:cubicBezTo>
                    <a:cubicBezTo>
                      <a:pt x="137" y="396"/>
                      <a:pt x="49" y="621"/>
                      <a:pt x="8" y="709"/>
                    </a:cubicBezTo>
                    <a:cubicBezTo>
                      <a:pt x="1" y="723"/>
                      <a:pt x="15" y="743"/>
                      <a:pt x="28" y="750"/>
                    </a:cubicBezTo>
                    <a:lnTo>
                      <a:pt x="42" y="750"/>
                    </a:lnTo>
                    <a:cubicBezTo>
                      <a:pt x="45" y="752"/>
                      <a:pt x="49" y="753"/>
                      <a:pt x="53" y="753"/>
                    </a:cubicBezTo>
                    <a:cubicBezTo>
                      <a:pt x="62" y="753"/>
                      <a:pt x="71" y="746"/>
                      <a:pt x="76" y="736"/>
                    </a:cubicBezTo>
                    <a:cubicBezTo>
                      <a:pt x="89" y="709"/>
                      <a:pt x="205" y="430"/>
                      <a:pt x="219" y="369"/>
                    </a:cubicBezTo>
                    <a:cubicBezTo>
                      <a:pt x="239" y="267"/>
                      <a:pt x="287" y="172"/>
                      <a:pt x="355" y="97"/>
                    </a:cubicBezTo>
                    <a:cubicBezTo>
                      <a:pt x="383" y="77"/>
                      <a:pt x="405" y="72"/>
                      <a:pt x="421" y="72"/>
                    </a:cubicBezTo>
                    <a:cubicBezTo>
                      <a:pt x="445" y="72"/>
                      <a:pt x="457" y="83"/>
                      <a:pt x="457" y="83"/>
                    </a:cubicBezTo>
                    <a:cubicBezTo>
                      <a:pt x="464" y="90"/>
                      <a:pt x="472" y="94"/>
                      <a:pt x="481" y="94"/>
                    </a:cubicBezTo>
                    <a:cubicBezTo>
                      <a:pt x="489" y="94"/>
                      <a:pt x="498" y="90"/>
                      <a:pt x="504" y="83"/>
                    </a:cubicBezTo>
                    <a:cubicBezTo>
                      <a:pt x="518" y="70"/>
                      <a:pt x="518" y="49"/>
                      <a:pt x="504" y="36"/>
                    </a:cubicBezTo>
                    <a:cubicBezTo>
                      <a:pt x="478" y="13"/>
                      <a:pt x="445"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7766012" y="1311438"/>
                <a:ext cx="24725" cy="68446"/>
              </a:xfrm>
              <a:custGeom>
                <a:avLst/>
                <a:gdLst/>
                <a:ahLst/>
                <a:cxnLst/>
                <a:rect l="l" t="t" r="r" b="b"/>
                <a:pathLst>
                  <a:path w="246" h="681" extrusionOk="0">
                    <a:moveTo>
                      <a:pt x="205" y="0"/>
                    </a:moveTo>
                    <a:cubicBezTo>
                      <a:pt x="179" y="0"/>
                      <a:pt x="144" y="30"/>
                      <a:pt x="95" y="88"/>
                    </a:cubicBezTo>
                    <a:cubicBezTo>
                      <a:pt x="21" y="184"/>
                      <a:pt x="0" y="599"/>
                      <a:pt x="0" y="646"/>
                    </a:cubicBezTo>
                    <a:cubicBezTo>
                      <a:pt x="0" y="667"/>
                      <a:pt x="14" y="680"/>
                      <a:pt x="34" y="680"/>
                    </a:cubicBezTo>
                    <a:cubicBezTo>
                      <a:pt x="55" y="680"/>
                      <a:pt x="68" y="667"/>
                      <a:pt x="68" y="653"/>
                    </a:cubicBezTo>
                    <a:cubicBezTo>
                      <a:pt x="75" y="483"/>
                      <a:pt x="102" y="190"/>
                      <a:pt x="150" y="129"/>
                    </a:cubicBezTo>
                    <a:cubicBezTo>
                      <a:pt x="163" y="109"/>
                      <a:pt x="184" y="88"/>
                      <a:pt x="211" y="68"/>
                    </a:cubicBezTo>
                    <a:cubicBezTo>
                      <a:pt x="218" y="68"/>
                      <a:pt x="232" y="61"/>
                      <a:pt x="232" y="54"/>
                    </a:cubicBezTo>
                    <a:cubicBezTo>
                      <a:pt x="245" y="34"/>
                      <a:pt x="238" y="14"/>
                      <a:pt x="225" y="7"/>
                    </a:cubicBezTo>
                    <a:cubicBezTo>
                      <a:pt x="219" y="2"/>
                      <a:pt x="212"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a:off x="7659977" y="1377773"/>
                <a:ext cx="67742" cy="79401"/>
              </a:xfrm>
              <a:custGeom>
                <a:avLst/>
                <a:gdLst/>
                <a:ahLst/>
                <a:cxnLst/>
                <a:rect l="l" t="t" r="r" b="b"/>
                <a:pathLst>
                  <a:path w="674" h="790" extrusionOk="0">
                    <a:moveTo>
                      <a:pt x="630" y="1"/>
                    </a:moveTo>
                    <a:cubicBezTo>
                      <a:pt x="622" y="1"/>
                      <a:pt x="613" y="4"/>
                      <a:pt x="606" y="13"/>
                    </a:cubicBezTo>
                    <a:cubicBezTo>
                      <a:pt x="599" y="13"/>
                      <a:pt x="436" y="231"/>
                      <a:pt x="375" y="299"/>
                    </a:cubicBezTo>
                    <a:cubicBezTo>
                      <a:pt x="361" y="320"/>
                      <a:pt x="348" y="340"/>
                      <a:pt x="334" y="360"/>
                    </a:cubicBezTo>
                    <a:cubicBezTo>
                      <a:pt x="280" y="456"/>
                      <a:pt x="157" y="680"/>
                      <a:pt x="28" y="721"/>
                    </a:cubicBezTo>
                    <a:cubicBezTo>
                      <a:pt x="7" y="728"/>
                      <a:pt x="1" y="748"/>
                      <a:pt x="1" y="762"/>
                    </a:cubicBezTo>
                    <a:cubicBezTo>
                      <a:pt x="7" y="775"/>
                      <a:pt x="21" y="782"/>
                      <a:pt x="35" y="789"/>
                    </a:cubicBezTo>
                    <a:lnTo>
                      <a:pt x="41" y="782"/>
                    </a:lnTo>
                    <a:cubicBezTo>
                      <a:pt x="205" y="735"/>
                      <a:pt x="334" y="503"/>
                      <a:pt x="395" y="388"/>
                    </a:cubicBezTo>
                    <a:cubicBezTo>
                      <a:pt x="402" y="374"/>
                      <a:pt x="409" y="360"/>
                      <a:pt x="422" y="340"/>
                    </a:cubicBezTo>
                    <a:cubicBezTo>
                      <a:pt x="484" y="272"/>
                      <a:pt x="647" y="61"/>
                      <a:pt x="654" y="54"/>
                    </a:cubicBezTo>
                    <a:cubicBezTo>
                      <a:pt x="674" y="29"/>
                      <a:pt x="653"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p:nvPr/>
            </p:nvSpPr>
            <p:spPr>
              <a:xfrm>
                <a:off x="6729277" y="2044439"/>
                <a:ext cx="233278" cy="196291"/>
              </a:xfrm>
              <a:custGeom>
                <a:avLst/>
                <a:gdLst/>
                <a:ahLst/>
                <a:cxnLst/>
                <a:rect l="l" t="t" r="r" b="b"/>
                <a:pathLst>
                  <a:path w="2321" h="1953" extrusionOk="0">
                    <a:moveTo>
                      <a:pt x="423" y="0"/>
                    </a:moveTo>
                    <a:lnTo>
                      <a:pt x="1" y="150"/>
                    </a:lnTo>
                    <a:lnTo>
                      <a:pt x="1750" y="1953"/>
                    </a:lnTo>
                    <a:lnTo>
                      <a:pt x="2321" y="109"/>
                    </a:lnTo>
                    <a:lnTo>
                      <a:pt x="1913" y="0"/>
                    </a:lnTo>
                    <a:close/>
                  </a:path>
                </a:pathLst>
              </a:custGeom>
              <a:solidFill>
                <a:srgbClr val="904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6539921" y="1432650"/>
                <a:ext cx="491783" cy="529172"/>
              </a:xfrm>
              <a:custGeom>
                <a:avLst/>
                <a:gdLst/>
                <a:ahLst/>
                <a:cxnLst/>
                <a:rect l="l" t="t" r="r" b="b"/>
                <a:pathLst>
                  <a:path w="4893" h="5265" extrusionOk="0">
                    <a:moveTo>
                      <a:pt x="1890" y="1"/>
                    </a:moveTo>
                    <a:cubicBezTo>
                      <a:pt x="1857" y="1"/>
                      <a:pt x="1824" y="2"/>
                      <a:pt x="1790" y="5"/>
                    </a:cubicBezTo>
                    <a:cubicBezTo>
                      <a:pt x="1565" y="32"/>
                      <a:pt x="1341" y="100"/>
                      <a:pt x="1137" y="209"/>
                    </a:cubicBezTo>
                    <a:cubicBezTo>
                      <a:pt x="871" y="345"/>
                      <a:pt x="592" y="549"/>
                      <a:pt x="470" y="835"/>
                    </a:cubicBezTo>
                    <a:cubicBezTo>
                      <a:pt x="429" y="923"/>
                      <a:pt x="415" y="1025"/>
                      <a:pt x="368" y="1121"/>
                    </a:cubicBezTo>
                    <a:cubicBezTo>
                      <a:pt x="307" y="1216"/>
                      <a:pt x="232" y="1311"/>
                      <a:pt x="157" y="1400"/>
                    </a:cubicBezTo>
                    <a:cubicBezTo>
                      <a:pt x="55" y="1556"/>
                      <a:pt x="0" y="1740"/>
                      <a:pt x="0" y="1930"/>
                    </a:cubicBezTo>
                    <a:cubicBezTo>
                      <a:pt x="7" y="2175"/>
                      <a:pt x="55" y="2413"/>
                      <a:pt x="130" y="2645"/>
                    </a:cubicBezTo>
                    <a:cubicBezTo>
                      <a:pt x="205" y="2862"/>
                      <a:pt x="320" y="3060"/>
                      <a:pt x="477" y="3230"/>
                    </a:cubicBezTo>
                    <a:cubicBezTo>
                      <a:pt x="490" y="3237"/>
                      <a:pt x="504" y="3250"/>
                      <a:pt x="511" y="3271"/>
                    </a:cubicBezTo>
                    <a:cubicBezTo>
                      <a:pt x="517" y="3284"/>
                      <a:pt x="517" y="3305"/>
                      <a:pt x="517" y="3325"/>
                    </a:cubicBezTo>
                    <a:cubicBezTo>
                      <a:pt x="524" y="3570"/>
                      <a:pt x="647" y="3822"/>
                      <a:pt x="762" y="4039"/>
                    </a:cubicBezTo>
                    <a:cubicBezTo>
                      <a:pt x="858" y="4223"/>
                      <a:pt x="1001" y="4380"/>
                      <a:pt x="1177" y="4502"/>
                    </a:cubicBezTo>
                    <a:cubicBezTo>
                      <a:pt x="1218" y="4529"/>
                      <a:pt x="1273" y="4557"/>
                      <a:pt x="1320" y="4577"/>
                    </a:cubicBezTo>
                    <a:cubicBezTo>
                      <a:pt x="1334" y="4584"/>
                      <a:pt x="1341" y="4591"/>
                      <a:pt x="1354" y="4604"/>
                    </a:cubicBezTo>
                    <a:cubicBezTo>
                      <a:pt x="1361" y="4618"/>
                      <a:pt x="1368" y="4631"/>
                      <a:pt x="1375" y="4652"/>
                    </a:cubicBezTo>
                    <a:cubicBezTo>
                      <a:pt x="1416" y="4767"/>
                      <a:pt x="1477" y="4883"/>
                      <a:pt x="1558" y="4985"/>
                    </a:cubicBezTo>
                    <a:cubicBezTo>
                      <a:pt x="1579" y="5019"/>
                      <a:pt x="1606" y="5053"/>
                      <a:pt x="1640" y="5080"/>
                    </a:cubicBezTo>
                    <a:cubicBezTo>
                      <a:pt x="1681" y="5114"/>
                      <a:pt x="1722" y="5135"/>
                      <a:pt x="1769" y="5148"/>
                    </a:cubicBezTo>
                    <a:cubicBezTo>
                      <a:pt x="1939" y="5216"/>
                      <a:pt x="2116" y="5250"/>
                      <a:pt x="2307" y="5264"/>
                    </a:cubicBezTo>
                    <a:cubicBezTo>
                      <a:pt x="2314" y="5264"/>
                      <a:pt x="2327" y="5257"/>
                      <a:pt x="2341" y="5250"/>
                    </a:cubicBezTo>
                    <a:cubicBezTo>
                      <a:pt x="2348" y="5244"/>
                      <a:pt x="2354" y="5230"/>
                      <a:pt x="2348" y="5216"/>
                    </a:cubicBezTo>
                    <a:cubicBezTo>
                      <a:pt x="2334" y="4863"/>
                      <a:pt x="2035" y="4516"/>
                      <a:pt x="1831" y="4250"/>
                    </a:cubicBezTo>
                    <a:cubicBezTo>
                      <a:pt x="1606" y="3958"/>
                      <a:pt x="1348" y="3672"/>
                      <a:pt x="1198" y="3325"/>
                    </a:cubicBezTo>
                    <a:cubicBezTo>
                      <a:pt x="1164" y="3257"/>
                      <a:pt x="1143" y="3182"/>
                      <a:pt x="1130" y="3107"/>
                    </a:cubicBezTo>
                    <a:cubicBezTo>
                      <a:pt x="1055" y="2740"/>
                      <a:pt x="1075" y="2359"/>
                      <a:pt x="1096" y="1978"/>
                    </a:cubicBezTo>
                    <a:cubicBezTo>
                      <a:pt x="1089" y="1910"/>
                      <a:pt x="1103" y="1842"/>
                      <a:pt x="1130" y="1781"/>
                    </a:cubicBezTo>
                    <a:cubicBezTo>
                      <a:pt x="1164" y="1719"/>
                      <a:pt x="1218" y="1665"/>
                      <a:pt x="1279" y="1631"/>
                    </a:cubicBezTo>
                    <a:cubicBezTo>
                      <a:pt x="1474" y="1512"/>
                      <a:pt x="1703" y="1483"/>
                      <a:pt x="1932" y="1483"/>
                    </a:cubicBezTo>
                    <a:cubicBezTo>
                      <a:pt x="1991" y="1483"/>
                      <a:pt x="2051" y="1485"/>
                      <a:pt x="2110" y="1488"/>
                    </a:cubicBezTo>
                    <a:cubicBezTo>
                      <a:pt x="2477" y="1509"/>
                      <a:pt x="2865" y="1536"/>
                      <a:pt x="3212" y="1679"/>
                    </a:cubicBezTo>
                    <a:cubicBezTo>
                      <a:pt x="3368" y="1747"/>
                      <a:pt x="3402" y="1849"/>
                      <a:pt x="3518" y="1964"/>
                    </a:cubicBezTo>
                    <a:cubicBezTo>
                      <a:pt x="3634" y="2073"/>
                      <a:pt x="3892" y="2556"/>
                      <a:pt x="4069" y="2584"/>
                    </a:cubicBezTo>
                    <a:lnTo>
                      <a:pt x="4157" y="2584"/>
                    </a:lnTo>
                    <a:cubicBezTo>
                      <a:pt x="4525" y="2577"/>
                      <a:pt x="4824" y="2189"/>
                      <a:pt x="4872" y="1835"/>
                    </a:cubicBezTo>
                    <a:cubicBezTo>
                      <a:pt x="4892" y="1611"/>
                      <a:pt x="4858" y="1386"/>
                      <a:pt x="4763" y="1175"/>
                    </a:cubicBezTo>
                    <a:cubicBezTo>
                      <a:pt x="4681" y="951"/>
                      <a:pt x="4545" y="713"/>
                      <a:pt x="4321" y="597"/>
                    </a:cubicBezTo>
                    <a:cubicBezTo>
                      <a:pt x="4253" y="556"/>
                      <a:pt x="4171" y="542"/>
                      <a:pt x="4103" y="502"/>
                    </a:cubicBezTo>
                    <a:cubicBezTo>
                      <a:pt x="3960" y="413"/>
                      <a:pt x="3878" y="257"/>
                      <a:pt x="3742" y="168"/>
                    </a:cubicBezTo>
                    <a:cubicBezTo>
                      <a:pt x="3595" y="81"/>
                      <a:pt x="3427" y="38"/>
                      <a:pt x="3257" y="38"/>
                    </a:cubicBezTo>
                    <a:cubicBezTo>
                      <a:pt x="3215" y="38"/>
                      <a:pt x="3172" y="40"/>
                      <a:pt x="3130" y="46"/>
                    </a:cubicBezTo>
                    <a:cubicBezTo>
                      <a:pt x="3001" y="73"/>
                      <a:pt x="2865" y="100"/>
                      <a:pt x="2729" y="127"/>
                    </a:cubicBezTo>
                    <a:cubicBezTo>
                      <a:pt x="2694" y="137"/>
                      <a:pt x="2659" y="144"/>
                      <a:pt x="2624" y="144"/>
                    </a:cubicBezTo>
                    <a:cubicBezTo>
                      <a:pt x="2611" y="144"/>
                      <a:pt x="2599" y="143"/>
                      <a:pt x="2586" y="141"/>
                    </a:cubicBezTo>
                    <a:cubicBezTo>
                      <a:pt x="2545" y="141"/>
                      <a:pt x="2504" y="127"/>
                      <a:pt x="2470" y="114"/>
                    </a:cubicBezTo>
                    <a:cubicBezTo>
                      <a:pt x="2270" y="55"/>
                      <a:pt x="2100" y="1"/>
                      <a:pt x="1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6764154" y="1932976"/>
                <a:ext cx="157395" cy="111563"/>
              </a:xfrm>
              <a:custGeom>
                <a:avLst/>
                <a:gdLst/>
                <a:ahLst/>
                <a:cxnLst/>
                <a:rect l="l" t="t" r="r" b="b"/>
                <a:pathLst>
                  <a:path w="1566" h="1110" extrusionOk="0">
                    <a:moveTo>
                      <a:pt x="1" y="0"/>
                    </a:moveTo>
                    <a:lnTo>
                      <a:pt x="76" y="1109"/>
                    </a:lnTo>
                    <a:lnTo>
                      <a:pt x="1566" y="1109"/>
                    </a:lnTo>
                    <a:lnTo>
                      <a:pt x="1450" y="245"/>
                    </a:lnTo>
                    <a:lnTo>
                      <a:pt x="1" y="0"/>
                    </a:lnTo>
                    <a:close/>
                  </a:path>
                </a:pathLst>
              </a:custGeom>
              <a:solidFill>
                <a:srgbClr val="904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6620629" y="1531348"/>
                <a:ext cx="385748" cy="447459"/>
              </a:xfrm>
              <a:custGeom>
                <a:avLst/>
                <a:gdLst/>
                <a:ahLst/>
                <a:cxnLst/>
                <a:rect l="l" t="t" r="r" b="b"/>
                <a:pathLst>
                  <a:path w="3838" h="4452" extrusionOk="0">
                    <a:moveTo>
                      <a:pt x="1811" y="1"/>
                    </a:moveTo>
                    <a:cubicBezTo>
                      <a:pt x="1585" y="1"/>
                      <a:pt x="1354" y="50"/>
                      <a:pt x="1062" y="152"/>
                    </a:cubicBezTo>
                    <a:cubicBezTo>
                      <a:pt x="483" y="356"/>
                      <a:pt x="184" y="792"/>
                      <a:pt x="82" y="1343"/>
                    </a:cubicBezTo>
                    <a:cubicBezTo>
                      <a:pt x="0" y="1928"/>
                      <a:pt x="89" y="2527"/>
                      <a:pt x="347" y="3064"/>
                    </a:cubicBezTo>
                    <a:cubicBezTo>
                      <a:pt x="599" y="3513"/>
                      <a:pt x="960" y="3881"/>
                      <a:pt x="1402" y="4146"/>
                    </a:cubicBezTo>
                    <a:cubicBezTo>
                      <a:pt x="1699" y="4314"/>
                      <a:pt x="2067" y="4451"/>
                      <a:pt x="2468" y="4451"/>
                    </a:cubicBezTo>
                    <a:cubicBezTo>
                      <a:pt x="2636" y="4451"/>
                      <a:pt x="2810" y="4427"/>
                      <a:pt x="2987" y="4371"/>
                    </a:cubicBezTo>
                    <a:cubicBezTo>
                      <a:pt x="3593" y="4180"/>
                      <a:pt x="3776" y="3636"/>
                      <a:pt x="3810" y="3180"/>
                    </a:cubicBezTo>
                    <a:cubicBezTo>
                      <a:pt x="3837" y="2710"/>
                      <a:pt x="3640" y="1921"/>
                      <a:pt x="3524" y="1513"/>
                    </a:cubicBezTo>
                    <a:cubicBezTo>
                      <a:pt x="3402" y="1105"/>
                      <a:pt x="3218" y="384"/>
                      <a:pt x="2524" y="146"/>
                    </a:cubicBezTo>
                    <a:cubicBezTo>
                      <a:pt x="2256" y="50"/>
                      <a:pt x="2036" y="1"/>
                      <a:pt x="1811" y="1"/>
                    </a:cubicBezTo>
                    <a:close/>
                  </a:path>
                </a:pathLst>
              </a:custGeom>
              <a:solidFill>
                <a:srgbClr val="904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6859234" y="1845133"/>
                <a:ext cx="56184" cy="16182"/>
              </a:xfrm>
              <a:custGeom>
                <a:avLst/>
                <a:gdLst/>
                <a:ahLst/>
                <a:cxnLst/>
                <a:rect l="l" t="t" r="r" b="b"/>
                <a:pathLst>
                  <a:path w="559" h="161" extrusionOk="0">
                    <a:moveTo>
                      <a:pt x="28" y="0"/>
                    </a:moveTo>
                    <a:cubicBezTo>
                      <a:pt x="21" y="0"/>
                      <a:pt x="14" y="4"/>
                      <a:pt x="7" y="10"/>
                    </a:cubicBezTo>
                    <a:cubicBezTo>
                      <a:pt x="1" y="17"/>
                      <a:pt x="1" y="38"/>
                      <a:pt x="7" y="51"/>
                    </a:cubicBezTo>
                    <a:cubicBezTo>
                      <a:pt x="77" y="121"/>
                      <a:pt x="176" y="161"/>
                      <a:pt x="276" y="161"/>
                    </a:cubicBezTo>
                    <a:cubicBezTo>
                      <a:pt x="284" y="161"/>
                      <a:pt x="292" y="160"/>
                      <a:pt x="300" y="160"/>
                    </a:cubicBezTo>
                    <a:cubicBezTo>
                      <a:pt x="382" y="160"/>
                      <a:pt x="463" y="146"/>
                      <a:pt x="538" y="112"/>
                    </a:cubicBezTo>
                    <a:cubicBezTo>
                      <a:pt x="552" y="112"/>
                      <a:pt x="559" y="92"/>
                      <a:pt x="552" y="78"/>
                    </a:cubicBezTo>
                    <a:cubicBezTo>
                      <a:pt x="547" y="68"/>
                      <a:pt x="538" y="62"/>
                      <a:pt x="526" y="62"/>
                    </a:cubicBezTo>
                    <a:cubicBezTo>
                      <a:pt x="521" y="62"/>
                      <a:pt x="516" y="63"/>
                      <a:pt x="511" y="65"/>
                    </a:cubicBezTo>
                    <a:cubicBezTo>
                      <a:pt x="511" y="65"/>
                      <a:pt x="412" y="106"/>
                      <a:pt x="296" y="106"/>
                    </a:cubicBezTo>
                    <a:cubicBezTo>
                      <a:pt x="212" y="106"/>
                      <a:pt x="120" y="84"/>
                      <a:pt x="48" y="10"/>
                    </a:cubicBezTo>
                    <a:cubicBezTo>
                      <a:pt x="41" y="4"/>
                      <a:pt x="35"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6835011" y="1971873"/>
                <a:ext cx="75481" cy="10453"/>
              </a:xfrm>
              <a:custGeom>
                <a:avLst/>
                <a:gdLst/>
                <a:ahLst/>
                <a:cxnLst/>
                <a:rect l="l" t="t" r="r" b="b"/>
                <a:pathLst>
                  <a:path w="751" h="104" extrusionOk="0">
                    <a:moveTo>
                      <a:pt x="717" y="0"/>
                    </a:moveTo>
                    <a:cubicBezTo>
                      <a:pt x="715" y="0"/>
                      <a:pt x="713" y="1"/>
                      <a:pt x="711" y="1"/>
                    </a:cubicBezTo>
                    <a:cubicBezTo>
                      <a:pt x="580" y="29"/>
                      <a:pt x="449" y="43"/>
                      <a:pt x="320" y="43"/>
                    </a:cubicBezTo>
                    <a:cubicBezTo>
                      <a:pt x="227" y="43"/>
                      <a:pt x="135" y="36"/>
                      <a:pt x="44" y="22"/>
                    </a:cubicBezTo>
                    <a:cubicBezTo>
                      <a:pt x="40" y="20"/>
                      <a:pt x="37" y="20"/>
                      <a:pt x="33" y="20"/>
                    </a:cubicBezTo>
                    <a:cubicBezTo>
                      <a:pt x="3" y="20"/>
                      <a:pt x="0" y="70"/>
                      <a:pt x="31" y="76"/>
                    </a:cubicBezTo>
                    <a:cubicBezTo>
                      <a:pt x="133" y="90"/>
                      <a:pt x="235" y="96"/>
                      <a:pt x="337" y="103"/>
                    </a:cubicBezTo>
                    <a:cubicBezTo>
                      <a:pt x="466" y="103"/>
                      <a:pt x="595" y="83"/>
                      <a:pt x="725" y="56"/>
                    </a:cubicBezTo>
                    <a:cubicBezTo>
                      <a:pt x="750" y="43"/>
                      <a:pt x="746" y="0"/>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6764857" y="1680200"/>
                <a:ext cx="65129" cy="38092"/>
              </a:xfrm>
              <a:custGeom>
                <a:avLst/>
                <a:gdLst/>
                <a:ahLst/>
                <a:cxnLst/>
                <a:rect l="l" t="t" r="r" b="b"/>
                <a:pathLst>
                  <a:path w="648" h="379" extrusionOk="0">
                    <a:moveTo>
                      <a:pt x="503" y="1"/>
                    </a:moveTo>
                    <a:cubicBezTo>
                      <a:pt x="465" y="1"/>
                      <a:pt x="421" y="8"/>
                      <a:pt x="375" y="25"/>
                    </a:cubicBezTo>
                    <a:cubicBezTo>
                      <a:pt x="253" y="59"/>
                      <a:pt x="144" y="127"/>
                      <a:pt x="62" y="223"/>
                    </a:cubicBezTo>
                    <a:cubicBezTo>
                      <a:pt x="1" y="300"/>
                      <a:pt x="31" y="378"/>
                      <a:pt x="88" y="378"/>
                    </a:cubicBezTo>
                    <a:cubicBezTo>
                      <a:pt x="101" y="378"/>
                      <a:pt x="115" y="374"/>
                      <a:pt x="130" y="365"/>
                    </a:cubicBezTo>
                    <a:cubicBezTo>
                      <a:pt x="225" y="318"/>
                      <a:pt x="321" y="277"/>
                      <a:pt x="423" y="243"/>
                    </a:cubicBezTo>
                    <a:cubicBezTo>
                      <a:pt x="538" y="202"/>
                      <a:pt x="647" y="189"/>
                      <a:pt x="647" y="100"/>
                    </a:cubicBezTo>
                    <a:cubicBezTo>
                      <a:pt x="647" y="39"/>
                      <a:pt x="589" y="1"/>
                      <a:pt x="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6911900" y="1655174"/>
                <a:ext cx="61008" cy="23921"/>
              </a:xfrm>
              <a:custGeom>
                <a:avLst/>
                <a:gdLst/>
                <a:ahLst/>
                <a:cxnLst/>
                <a:rect l="l" t="t" r="r" b="b"/>
                <a:pathLst>
                  <a:path w="607" h="238" extrusionOk="0">
                    <a:moveTo>
                      <a:pt x="305" y="0"/>
                    </a:moveTo>
                    <a:cubicBezTo>
                      <a:pt x="287" y="0"/>
                      <a:pt x="270" y="1"/>
                      <a:pt x="252" y="2"/>
                    </a:cubicBezTo>
                    <a:cubicBezTo>
                      <a:pt x="96" y="9"/>
                      <a:pt x="1" y="97"/>
                      <a:pt x="35" y="179"/>
                    </a:cubicBezTo>
                    <a:cubicBezTo>
                      <a:pt x="52" y="225"/>
                      <a:pt x="90" y="238"/>
                      <a:pt x="138" y="238"/>
                    </a:cubicBezTo>
                    <a:cubicBezTo>
                      <a:pt x="183" y="238"/>
                      <a:pt x="237" y="226"/>
                      <a:pt x="293" y="220"/>
                    </a:cubicBezTo>
                    <a:cubicBezTo>
                      <a:pt x="344" y="216"/>
                      <a:pt x="395" y="215"/>
                      <a:pt x="447" y="215"/>
                    </a:cubicBezTo>
                    <a:cubicBezTo>
                      <a:pt x="499" y="215"/>
                      <a:pt x="552" y="216"/>
                      <a:pt x="606" y="220"/>
                    </a:cubicBezTo>
                    <a:cubicBezTo>
                      <a:pt x="586" y="165"/>
                      <a:pt x="572" y="97"/>
                      <a:pt x="552" y="36"/>
                    </a:cubicBezTo>
                    <a:cubicBezTo>
                      <a:pt x="473" y="14"/>
                      <a:pt x="389"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6901246" y="1752767"/>
                <a:ext cx="57591" cy="64827"/>
              </a:xfrm>
              <a:custGeom>
                <a:avLst/>
                <a:gdLst/>
                <a:ahLst/>
                <a:cxnLst/>
                <a:rect l="l" t="t" r="r" b="b"/>
                <a:pathLst>
                  <a:path w="573" h="645" extrusionOk="0">
                    <a:moveTo>
                      <a:pt x="126" y="0"/>
                    </a:moveTo>
                    <a:cubicBezTo>
                      <a:pt x="98" y="0"/>
                      <a:pt x="69" y="4"/>
                      <a:pt x="39" y="11"/>
                    </a:cubicBezTo>
                    <a:cubicBezTo>
                      <a:pt x="0" y="17"/>
                      <a:pt x="10" y="66"/>
                      <a:pt x="45" y="66"/>
                    </a:cubicBezTo>
                    <a:cubicBezTo>
                      <a:pt x="47" y="66"/>
                      <a:pt x="50" y="66"/>
                      <a:pt x="52" y="65"/>
                    </a:cubicBezTo>
                    <a:cubicBezTo>
                      <a:pt x="69" y="62"/>
                      <a:pt x="87" y="60"/>
                      <a:pt x="104" y="60"/>
                    </a:cubicBezTo>
                    <a:cubicBezTo>
                      <a:pt x="226" y="60"/>
                      <a:pt x="335" y="145"/>
                      <a:pt x="365" y="276"/>
                    </a:cubicBezTo>
                    <a:cubicBezTo>
                      <a:pt x="392" y="419"/>
                      <a:pt x="297" y="555"/>
                      <a:pt x="154" y="589"/>
                    </a:cubicBezTo>
                    <a:cubicBezTo>
                      <a:pt x="115" y="589"/>
                      <a:pt x="120" y="644"/>
                      <a:pt x="155" y="644"/>
                    </a:cubicBezTo>
                    <a:cubicBezTo>
                      <a:pt x="157" y="644"/>
                      <a:pt x="159" y="644"/>
                      <a:pt x="161" y="644"/>
                    </a:cubicBezTo>
                    <a:lnTo>
                      <a:pt x="168" y="644"/>
                    </a:lnTo>
                    <a:cubicBezTo>
                      <a:pt x="572" y="574"/>
                      <a:pt x="484"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6619925" y="1528735"/>
                <a:ext cx="373486" cy="300417"/>
              </a:xfrm>
              <a:custGeom>
                <a:avLst/>
                <a:gdLst/>
                <a:ahLst/>
                <a:cxnLst/>
                <a:rect l="l" t="t" r="r" b="b"/>
                <a:pathLst>
                  <a:path w="3716" h="2989" extrusionOk="0">
                    <a:moveTo>
                      <a:pt x="1841" y="1"/>
                    </a:moveTo>
                    <a:cubicBezTo>
                      <a:pt x="1610" y="1"/>
                      <a:pt x="1374" y="52"/>
                      <a:pt x="1075" y="158"/>
                    </a:cubicBezTo>
                    <a:cubicBezTo>
                      <a:pt x="483" y="369"/>
                      <a:pt x="177" y="804"/>
                      <a:pt x="75" y="1362"/>
                    </a:cubicBezTo>
                    <a:cubicBezTo>
                      <a:pt x="0" y="1913"/>
                      <a:pt x="68" y="2478"/>
                      <a:pt x="293" y="2988"/>
                    </a:cubicBezTo>
                    <a:cubicBezTo>
                      <a:pt x="354" y="2981"/>
                      <a:pt x="409" y="2954"/>
                      <a:pt x="443" y="2907"/>
                    </a:cubicBezTo>
                    <a:cubicBezTo>
                      <a:pt x="477" y="2866"/>
                      <a:pt x="511" y="2832"/>
                      <a:pt x="545" y="2791"/>
                    </a:cubicBezTo>
                    <a:cubicBezTo>
                      <a:pt x="674" y="2702"/>
                      <a:pt x="1089" y="2791"/>
                      <a:pt x="1164" y="2614"/>
                    </a:cubicBezTo>
                    <a:cubicBezTo>
                      <a:pt x="1245" y="2437"/>
                      <a:pt x="919" y="1872"/>
                      <a:pt x="919" y="1872"/>
                    </a:cubicBezTo>
                    <a:cubicBezTo>
                      <a:pt x="919" y="1872"/>
                      <a:pt x="1225" y="1798"/>
                      <a:pt x="1470" y="1328"/>
                    </a:cubicBezTo>
                    <a:cubicBezTo>
                      <a:pt x="1552" y="1172"/>
                      <a:pt x="1531" y="920"/>
                      <a:pt x="1688" y="750"/>
                    </a:cubicBezTo>
                    <a:cubicBezTo>
                      <a:pt x="1858" y="566"/>
                      <a:pt x="2171" y="587"/>
                      <a:pt x="2252" y="321"/>
                    </a:cubicBezTo>
                    <a:cubicBezTo>
                      <a:pt x="2314" y="450"/>
                      <a:pt x="2409" y="553"/>
                      <a:pt x="2531" y="614"/>
                    </a:cubicBezTo>
                    <a:cubicBezTo>
                      <a:pt x="2674" y="682"/>
                      <a:pt x="2838" y="661"/>
                      <a:pt x="2953" y="743"/>
                    </a:cubicBezTo>
                    <a:cubicBezTo>
                      <a:pt x="3069" y="831"/>
                      <a:pt x="3130" y="1056"/>
                      <a:pt x="3348" y="1138"/>
                    </a:cubicBezTo>
                    <a:cubicBezTo>
                      <a:pt x="3413" y="1164"/>
                      <a:pt x="3465" y="1174"/>
                      <a:pt x="3507" y="1174"/>
                    </a:cubicBezTo>
                    <a:cubicBezTo>
                      <a:pt x="3605" y="1174"/>
                      <a:pt x="3644" y="1122"/>
                      <a:pt x="3654" y="1117"/>
                    </a:cubicBezTo>
                    <a:cubicBezTo>
                      <a:pt x="3715" y="1083"/>
                      <a:pt x="3491" y="954"/>
                      <a:pt x="3484" y="879"/>
                    </a:cubicBezTo>
                    <a:cubicBezTo>
                      <a:pt x="3470" y="825"/>
                      <a:pt x="3443" y="777"/>
                      <a:pt x="3409" y="736"/>
                    </a:cubicBezTo>
                    <a:cubicBezTo>
                      <a:pt x="3191" y="464"/>
                      <a:pt x="2892" y="253"/>
                      <a:pt x="2559" y="144"/>
                    </a:cubicBezTo>
                    <a:cubicBezTo>
                      <a:pt x="2289" y="50"/>
                      <a:pt x="2067" y="1"/>
                      <a:pt x="1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6626056" y="1767340"/>
                <a:ext cx="99904" cy="95985"/>
              </a:xfrm>
              <a:custGeom>
                <a:avLst/>
                <a:gdLst/>
                <a:ahLst/>
                <a:cxnLst/>
                <a:rect l="l" t="t" r="r" b="b"/>
                <a:pathLst>
                  <a:path w="994" h="955" extrusionOk="0">
                    <a:moveTo>
                      <a:pt x="399" y="0"/>
                    </a:moveTo>
                    <a:cubicBezTo>
                      <a:pt x="320" y="0"/>
                      <a:pt x="246" y="23"/>
                      <a:pt x="184" y="70"/>
                    </a:cubicBezTo>
                    <a:cubicBezTo>
                      <a:pt x="7" y="213"/>
                      <a:pt x="1" y="505"/>
                      <a:pt x="178" y="730"/>
                    </a:cubicBezTo>
                    <a:cubicBezTo>
                      <a:pt x="287" y="875"/>
                      <a:pt x="445" y="954"/>
                      <a:pt x="591" y="954"/>
                    </a:cubicBezTo>
                    <a:cubicBezTo>
                      <a:pt x="671" y="954"/>
                      <a:pt x="747" y="930"/>
                      <a:pt x="810" y="880"/>
                    </a:cubicBezTo>
                    <a:cubicBezTo>
                      <a:pt x="987" y="743"/>
                      <a:pt x="994" y="451"/>
                      <a:pt x="817" y="226"/>
                    </a:cubicBezTo>
                    <a:cubicBezTo>
                      <a:pt x="706" y="80"/>
                      <a:pt x="546" y="0"/>
                      <a:pt x="399" y="0"/>
                    </a:cubicBezTo>
                    <a:close/>
                  </a:path>
                </a:pathLst>
              </a:custGeom>
              <a:solidFill>
                <a:srgbClr val="904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4"/>
              <p:cNvSpPr/>
              <p:nvPr/>
            </p:nvSpPr>
            <p:spPr>
              <a:xfrm>
                <a:off x="6645856" y="1797693"/>
                <a:ext cx="48244" cy="41711"/>
              </a:xfrm>
              <a:custGeom>
                <a:avLst/>
                <a:gdLst/>
                <a:ahLst/>
                <a:cxnLst/>
                <a:rect l="l" t="t" r="r" b="b"/>
                <a:pathLst>
                  <a:path w="480" h="415" extrusionOk="0">
                    <a:moveTo>
                      <a:pt x="178" y="1"/>
                    </a:moveTo>
                    <a:cubicBezTo>
                      <a:pt x="171" y="1"/>
                      <a:pt x="164" y="3"/>
                      <a:pt x="157" y="6"/>
                    </a:cubicBezTo>
                    <a:cubicBezTo>
                      <a:pt x="1" y="149"/>
                      <a:pt x="96" y="407"/>
                      <a:pt x="307" y="414"/>
                    </a:cubicBezTo>
                    <a:cubicBezTo>
                      <a:pt x="362" y="407"/>
                      <a:pt x="416" y="387"/>
                      <a:pt x="464" y="353"/>
                    </a:cubicBezTo>
                    <a:cubicBezTo>
                      <a:pt x="479" y="332"/>
                      <a:pt x="463" y="303"/>
                      <a:pt x="442" y="303"/>
                    </a:cubicBezTo>
                    <a:cubicBezTo>
                      <a:pt x="436" y="303"/>
                      <a:pt x="429" y="306"/>
                      <a:pt x="423" y="312"/>
                    </a:cubicBezTo>
                    <a:cubicBezTo>
                      <a:pt x="387" y="343"/>
                      <a:pt x="349" y="357"/>
                      <a:pt x="313" y="357"/>
                    </a:cubicBezTo>
                    <a:cubicBezTo>
                      <a:pt x="174" y="357"/>
                      <a:pt x="58" y="165"/>
                      <a:pt x="198" y="47"/>
                    </a:cubicBezTo>
                    <a:cubicBezTo>
                      <a:pt x="205" y="33"/>
                      <a:pt x="205" y="20"/>
                      <a:pt x="198" y="6"/>
                    </a:cubicBezTo>
                    <a:cubicBezTo>
                      <a:pt x="191" y="3"/>
                      <a:pt x="185"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4"/>
              <p:cNvSpPr/>
              <p:nvPr/>
            </p:nvSpPr>
            <p:spPr>
              <a:xfrm>
                <a:off x="6805864" y="1734474"/>
                <a:ext cx="30253" cy="41610"/>
              </a:xfrm>
              <a:custGeom>
                <a:avLst/>
                <a:gdLst/>
                <a:ahLst/>
                <a:cxnLst/>
                <a:rect l="l" t="t" r="r" b="b"/>
                <a:pathLst>
                  <a:path w="301" h="414" extrusionOk="0">
                    <a:moveTo>
                      <a:pt x="111" y="1"/>
                    </a:moveTo>
                    <a:cubicBezTo>
                      <a:pt x="106" y="1"/>
                      <a:pt x="101" y="1"/>
                      <a:pt x="96" y="2"/>
                    </a:cubicBezTo>
                    <a:cubicBezTo>
                      <a:pt x="28" y="23"/>
                      <a:pt x="1" y="132"/>
                      <a:pt x="28" y="240"/>
                    </a:cubicBezTo>
                    <a:cubicBezTo>
                      <a:pt x="53" y="338"/>
                      <a:pt x="126" y="414"/>
                      <a:pt x="185" y="414"/>
                    </a:cubicBezTo>
                    <a:cubicBezTo>
                      <a:pt x="192" y="414"/>
                      <a:pt x="199" y="413"/>
                      <a:pt x="205" y="411"/>
                    </a:cubicBezTo>
                    <a:cubicBezTo>
                      <a:pt x="273" y="390"/>
                      <a:pt x="300" y="288"/>
                      <a:pt x="273" y="172"/>
                    </a:cubicBezTo>
                    <a:cubicBezTo>
                      <a:pt x="242" y="72"/>
                      <a:pt x="170"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6920141" y="1703518"/>
                <a:ext cx="30856" cy="41108"/>
              </a:xfrm>
              <a:custGeom>
                <a:avLst/>
                <a:gdLst/>
                <a:ahLst/>
                <a:cxnLst/>
                <a:rect l="l" t="t" r="r" b="b"/>
                <a:pathLst>
                  <a:path w="307" h="409" extrusionOk="0">
                    <a:moveTo>
                      <a:pt x="123" y="1"/>
                    </a:moveTo>
                    <a:cubicBezTo>
                      <a:pt x="116" y="1"/>
                      <a:pt x="109" y="2"/>
                      <a:pt x="102" y="4"/>
                    </a:cubicBezTo>
                    <a:cubicBezTo>
                      <a:pt x="34" y="18"/>
                      <a:pt x="0" y="127"/>
                      <a:pt x="34" y="235"/>
                    </a:cubicBezTo>
                    <a:cubicBezTo>
                      <a:pt x="64" y="338"/>
                      <a:pt x="132" y="409"/>
                      <a:pt x="190" y="409"/>
                    </a:cubicBezTo>
                    <a:cubicBezTo>
                      <a:pt x="197" y="409"/>
                      <a:pt x="204" y="408"/>
                      <a:pt x="211" y="406"/>
                    </a:cubicBezTo>
                    <a:cubicBezTo>
                      <a:pt x="279" y="392"/>
                      <a:pt x="306" y="283"/>
                      <a:pt x="279" y="174"/>
                    </a:cubicBezTo>
                    <a:cubicBezTo>
                      <a:pt x="249" y="71"/>
                      <a:pt x="181"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6578918" y="1531550"/>
                <a:ext cx="88246" cy="119101"/>
              </a:xfrm>
              <a:custGeom>
                <a:avLst/>
                <a:gdLst/>
                <a:ahLst/>
                <a:cxnLst/>
                <a:rect l="l" t="t" r="r" b="b"/>
                <a:pathLst>
                  <a:path w="878" h="1185" extrusionOk="0">
                    <a:moveTo>
                      <a:pt x="851" y="1"/>
                    </a:moveTo>
                    <a:cubicBezTo>
                      <a:pt x="681" y="14"/>
                      <a:pt x="517" y="144"/>
                      <a:pt x="415" y="348"/>
                    </a:cubicBezTo>
                    <a:cubicBezTo>
                      <a:pt x="381" y="422"/>
                      <a:pt x="347" y="497"/>
                      <a:pt x="327" y="572"/>
                    </a:cubicBezTo>
                    <a:cubicBezTo>
                      <a:pt x="320" y="606"/>
                      <a:pt x="313" y="640"/>
                      <a:pt x="306" y="674"/>
                    </a:cubicBezTo>
                    <a:cubicBezTo>
                      <a:pt x="293" y="735"/>
                      <a:pt x="279" y="790"/>
                      <a:pt x="259" y="851"/>
                    </a:cubicBezTo>
                    <a:cubicBezTo>
                      <a:pt x="211" y="967"/>
                      <a:pt x="129" y="1069"/>
                      <a:pt x="21" y="1130"/>
                    </a:cubicBezTo>
                    <a:cubicBezTo>
                      <a:pt x="0" y="1150"/>
                      <a:pt x="7" y="1184"/>
                      <a:pt x="41" y="1184"/>
                    </a:cubicBezTo>
                    <a:lnTo>
                      <a:pt x="55" y="1184"/>
                    </a:lnTo>
                    <a:cubicBezTo>
                      <a:pt x="170" y="1110"/>
                      <a:pt x="266" y="1001"/>
                      <a:pt x="313" y="872"/>
                    </a:cubicBezTo>
                    <a:cubicBezTo>
                      <a:pt x="334" y="810"/>
                      <a:pt x="354" y="749"/>
                      <a:pt x="361" y="681"/>
                    </a:cubicBezTo>
                    <a:cubicBezTo>
                      <a:pt x="368" y="654"/>
                      <a:pt x="374" y="620"/>
                      <a:pt x="388" y="586"/>
                    </a:cubicBezTo>
                    <a:cubicBezTo>
                      <a:pt x="408" y="511"/>
                      <a:pt x="429" y="443"/>
                      <a:pt x="463" y="375"/>
                    </a:cubicBezTo>
                    <a:cubicBezTo>
                      <a:pt x="558" y="184"/>
                      <a:pt x="701" y="69"/>
                      <a:pt x="851" y="55"/>
                    </a:cubicBezTo>
                    <a:cubicBezTo>
                      <a:pt x="871" y="55"/>
                      <a:pt x="878" y="41"/>
                      <a:pt x="878" y="28"/>
                    </a:cubicBezTo>
                    <a:cubicBezTo>
                      <a:pt x="878" y="14"/>
                      <a:pt x="864"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6619925" y="1652058"/>
                <a:ext cx="56887" cy="52565"/>
              </a:xfrm>
              <a:custGeom>
                <a:avLst/>
                <a:gdLst/>
                <a:ahLst/>
                <a:cxnLst/>
                <a:rect l="l" t="t" r="r" b="b"/>
                <a:pathLst>
                  <a:path w="566" h="523" extrusionOk="0">
                    <a:moveTo>
                      <a:pt x="526" y="1"/>
                    </a:moveTo>
                    <a:cubicBezTo>
                      <a:pt x="517" y="1"/>
                      <a:pt x="508" y="6"/>
                      <a:pt x="504" y="20"/>
                    </a:cubicBezTo>
                    <a:cubicBezTo>
                      <a:pt x="395" y="210"/>
                      <a:pt x="225" y="366"/>
                      <a:pt x="28" y="469"/>
                    </a:cubicBezTo>
                    <a:cubicBezTo>
                      <a:pt x="0" y="482"/>
                      <a:pt x="7" y="523"/>
                      <a:pt x="41" y="523"/>
                    </a:cubicBezTo>
                    <a:cubicBezTo>
                      <a:pt x="48" y="523"/>
                      <a:pt x="48" y="523"/>
                      <a:pt x="55" y="516"/>
                    </a:cubicBezTo>
                    <a:cubicBezTo>
                      <a:pt x="266" y="414"/>
                      <a:pt x="436" y="251"/>
                      <a:pt x="552" y="47"/>
                    </a:cubicBezTo>
                    <a:cubicBezTo>
                      <a:pt x="565" y="24"/>
                      <a:pt x="545" y="1"/>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6833303" y="1471949"/>
                <a:ext cx="78697" cy="26232"/>
              </a:xfrm>
              <a:custGeom>
                <a:avLst/>
                <a:gdLst/>
                <a:ahLst/>
                <a:cxnLst/>
                <a:rect l="l" t="t" r="r" b="b"/>
                <a:pathLst>
                  <a:path w="783" h="261" extrusionOk="0">
                    <a:moveTo>
                      <a:pt x="282" y="0"/>
                    </a:moveTo>
                    <a:cubicBezTo>
                      <a:pt x="194" y="0"/>
                      <a:pt x="105" y="18"/>
                      <a:pt x="21" y="56"/>
                    </a:cubicBezTo>
                    <a:cubicBezTo>
                      <a:pt x="7" y="63"/>
                      <a:pt x="0" y="77"/>
                      <a:pt x="7" y="90"/>
                    </a:cubicBezTo>
                    <a:cubicBezTo>
                      <a:pt x="12" y="100"/>
                      <a:pt x="21" y="106"/>
                      <a:pt x="30" y="106"/>
                    </a:cubicBezTo>
                    <a:cubicBezTo>
                      <a:pt x="34" y="106"/>
                      <a:pt x="37" y="106"/>
                      <a:pt x="41" y="104"/>
                    </a:cubicBezTo>
                    <a:cubicBezTo>
                      <a:pt x="118" y="71"/>
                      <a:pt x="199" y="55"/>
                      <a:pt x="280" y="55"/>
                    </a:cubicBezTo>
                    <a:cubicBezTo>
                      <a:pt x="448" y="55"/>
                      <a:pt x="613" y="125"/>
                      <a:pt x="728" y="253"/>
                    </a:cubicBezTo>
                    <a:cubicBezTo>
                      <a:pt x="735" y="260"/>
                      <a:pt x="742" y="260"/>
                      <a:pt x="749" y="260"/>
                    </a:cubicBezTo>
                    <a:cubicBezTo>
                      <a:pt x="755" y="260"/>
                      <a:pt x="762" y="260"/>
                      <a:pt x="769" y="253"/>
                    </a:cubicBezTo>
                    <a:cubicBezTo>
                      <a:pt x="783" y="247"/>
                      <a:pt x="783" y="226"/>
                      <a:pt x="769" y="219"/>
                    </a:cubicBezTo>
                    <a:cubicBezTo>
                      <a:pt x="641" y="77"/>
                      <a:pt x="463"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6950897" y="1590145"/>
                <a:ext cx="46334" cy="39399"/>
              </a:xfrm>
              <a:custGeom>
                <a:avLst/>
                <a:gdLst/>
                <a:ahLst/>
                <a:cxnLst/>
                <a:rect l="l" t="t" r="r" b="b"/>
                <a:pathLst>
                  <a:path w="461" h="392" extrusionOk="0">
                    <a:moveTo>
                      <a:pt x="33" y="0"/>
                    </a:moveTo>
                    <a:cubicBezTo>
                      <a:pt x="29" y="0"/>
                      <a:pt x="24" y="1"/>
                      <a:pt x="21" y="3"/>
                    </a:cubicBezTo>
                    <a:cubicBezTo>
                      <a:pt x="7" y="10"/>
                      <a:pt x="0" y="30"/>
                      <a:pt x="14" y="44"/>
                    </a:cubicBezTo>
                    <a:cubicBezTo>
                      <a:pt x="96" y="207"/>
                      <a:pt x="238" y="329"/>
                      <a:pt x="415" y="391"/>
                    </a:cubicBezTo>
                    <a:lnTo>
                      <a:pt x="422" y="391"/>
                    </a:lnTo>
                    <a:cubicBezTo>
                      <a:pt x="424" y="391"/>
                      <a:pt x="426" y="391"/>
                      <a:pt x="428" y="391"/>
                    </a:cubicBezTo>
                    <a:cubicBezTo>
                      <a:pt x="457" y="391"/>
                      <a:pt x="461" y="343"/>
                      <a:pt x="429" y="336"/>
                    </a:cubicBezTo>
                    <a:cubicBezTo>
                      <a:pt x="272" y="282"/>
                      <a:pt x="136" y="166"/>
                      <a:pt x="62" y="16"/>
                    </a:cubicBezTo>
                    <a:cubicBezTo>
                      <a:pt x="57" y="6"/>
                      <a:pt x="44"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6751188" y="1531348"/>
                <a:ext cx="41108" cy="29750"/>
              </a:xfrm>
              <a:custGeom>
                <a:avLst/>
                <a:gdLst/>
                <a:ahLst/>
                <a:cxnLst/>
                <a:rect l="l" t="t" r="r" b="b"/>
                <a:pathLst>
                  <a:path w="409" h="296" extrusionOk="0">
                    <a:moveTo>
                      <a:pt x="377" y="0"/>
                    </a:moveTo>
                    <a:cubicBezTo>
                      <a:pt x="366" y="0"/>
                      <a:pt x="354" y="8"/>
                      <a:pt x="354" y="23"/>
                    </a:cubicBezTo>
                    <a:cubicBezTo>
                      <a:pt x="341" y="57"/>
                      <a:pt x="320" y="98"/>
                      <a:pt x="300" y="132"/>
                    </a:cubicBezTo>
                    <a:cubicBezTo>
                      <a:pt x="225" y="200"/>
                      <a:pt x="130" y="241"/>
                      <a:pt x="28" y="241"/>
                    </a:cubicBezTo>
                    <a:cubicBezTo>
                      <a:pt x="14" y="248"/>
                      <a:pt x="1" y="261"/>
                      <a:pt x="8" y="275"/>
                    </a:cubicBezTo>
                    <a:cubicBezTo>
                      <a:pt x="8" y="288"/>
                      <a:pt x="14" y="295"/>
                      <a:pt x="35" y="295"/>
                    </a:cubicBezTo>
                    <a:cubicBezTo>
                      <a:pt x="150" y="295"/>
                      <a:pt x="259" y="248"/>
                      <a:pt x="341" y="166"/>
                    </a:cubicBezTo>
                    <a:cubicBezTo>
                      <a:pt x="375" y="125"/>
                      <a:pt x="395" y="84"/>
                      <a:pt x="409" y="37"/>
                    </a:cubicBezTo>
                    <a:cubicBezTo>
                      <a:pt x="409" y="23"/>
                      <a:pt x="402" y="3"/>
                      <a:pt x="389" y="3"/>
                    </a:cubicBezTo>
                    <a:cubicBezTo>
                      <a:pt x="385" y="1"/>
                      <a:pt x="381"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6448962" y="1989060"/>
                <a:ext cx="776219" cy="986682"/>
              </a:xfrm>
              <a:custGeom>
                <a:avLst/>
                <a:gdLst/>
                <a:ahLst/>
                <a:cxnLst/>
                <a:rect l="l" t="t" r="r" b="b"/>
                <a:pathLst>
                  <a:path w="7723" h="9817" extrusionOk="0">
                    <a:moveTo>
                      <a:pt x="5994" y="0"/>
                    </a:moveTo>
                    <a:lnTo>
                      <a:pt x="5110" y="660"/>
                    </a:lnTo>
                    <a:cubicBezTo>
                      <a:pt x="4989" y="959"/>
                      <a:pt x="4651" y="1068"/>
                      <a:pt x="4256" y="1068"/>
                    </a:cubicBezTo>
                    <a:cubicBezTo>
                      <a:pt x="3744" y="1068"/>
                      <a:pt x="3137" y="885"/>
                      <a:pt x="2783" y="701"/>
                    </a:cubicBezTo>
                    <a:lnTo>
                      <a:pt x="1858" y="905"/>
                    </a:lnTo>
                    <a:lnTo>
                      <a:pt x="756" y="3150"/>
                    </a:lnTo>
                    <a:cubicBezTo>
                      <a:pt x="756" y="3150"/>
                      <a:pt x="1" y="9199"/>
                      <a:pt x="463" y="9593"/>
                    </a:cubicBezTo>
                    <a:cubicBezTo>
                      <a:pt x="620" y="9736"/>
                      <a:pt x="1708" y="9757"/>
                      <a:pt x="2661" y="9811"/>
                    </a:cubicBezTo>
                    <a:cubicBezTo>
                      <a:pt x="2728" y="9815"/>
                      <a:pt x="2797" y="9817"/>
                      <a:pt x="2868" y="9817"/>
                    </a:cubicBezTo>
                    <a:cubicBezTo>
                      <a:pt x="3558" y="9817"/>
                      <a:pt x="4405" y="9653"/>
                      <a:pt x="5096" y="9634"/>
                    </a:cubicBezTo>
                    <a:cubicBezTo>
                      <a:pt x="5333" y="9627"/>
                      <a:pt x="5558" y="9626"/>
                      <a:pt x="5767" y="9626"/>
                    </a:cubicBezTo>
                    <a:cubicBezTo>
                      <a:pt x="5960" y="9626"/>
                      <a:pt x="6139" y="9627"/>
                      <a:pt x="6303" y="9627"/>
                    </a:cubicBezTo>
                    <a:cubicBezTo>
                      <a:pt x="6850" y="9627"/>
                      <a:pt x="7221" y="9612"/>
                      <a:pt x="7321" y="9478"/>
                    </a:cubicBezTo>
                    <a:cubicBezTo>
                      <a:pt x="7723" y="8947"/>
                      <a:pt x="6607" y="4293"/>
                      <a:pt x="6947" y="2824"/>
                    </a:cubicBezTo>
                    <a:lnTo>
                      <a:pt x="5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a:off x="6771692" y="2224850"/>
                <a:ext cx="289361" cy="278707"/>
              </a:xfrm>
              <a:custGeom>
                <a:avLst/>
                <a:gdLst/>
                <a:ahLst/>
                <a:cxnLst/>
                <a:rect l="l" t="t" r="r" b="b"/>
                <a:pathLst>
                  <a:path w="2879" h="2773" extrusionOk="0">
                    <a:moveTo>
                      <a:pt x="1332" y="0"/>
                    </a:moveTo>
                    <a:cubicBezTo>
                      <a:pt x="1271" y="0"/>
                      <a:pt x="1209" y="32"/>
                      <a:pt x="1178" y="90"/>
                    </a:cubicBezTo>
                    <a:lnTo>
                      <a:pt x="844" y="695"/>
                    </a:lnTo>
                    <a:cubicBezTo>
                      <a:pt x="824" y="729"/>
                      <a:pt x="797" y="757"/>
                      <a:pt x="763" y="770"/>
                    </a:cubicBezTo>
                    <a:lnTo>
                      <a:pt x="137" y="1056"/>
                    </a:lnTo>
                    <a:cubicBezTo>
                      <a:pt x="28" y="1110"/>
                      <a:pt x="1" y="1247"/>
                      <a:pt x="82" y="1335"/>
                    </a:cubicBezTo>
                    <a:lnTo>
                      <a:pt x="559" y="1838"/>
                    </a:lnTo>
                    <a:cubicBezTo>
                      <a:pt x="579" y="1866"/>
                      <a:pt x="600" y="1900"/>
                      <a:pt x="600" y="1940"/>
                    </a:cubicBezTo>
                    <a:lnTo>
                      <a:pt x="681" y="2621"/>
                    </a:lnTo>
                    <a:cubicBezTo>
                      <a:pt x="692" y="2711"/>
                      <a:pt x="773" y="2772"/>
                      <a:pt x="859" y="2772"/>
                    </a:cubicBezTo>
                    <a:cubicBezTo>
                      <a:pt x="884" y="2772"/>
                      <a:pt x="909" y="2767"/>
                      <a:pt x="933" y="2757"/>
                    </a:cubicBezTo>
                    <a:lnTo>
                      <a:pt x="1552" y="2464"/>
                    </a:lnTo>
                    <a:cubicBezTo>
                      <a:pt x="1574" y="2451"/>
                      <a:pt x="1598" y="2447"/>
                      <a:pt x="1621" y="2447"/>
                    </a:cubicBezTo>
                    <a:cubicBezTo>
                      <a:pt x="1635" y="2447"/>
                      <a:pt x="1648" y="2448"/>
                      <a:pt x="1661" y="2451"/>
                    </a:cubicBezTo>
                    <a:lnTo>
                      <a:pt x="2334" y="2587"/>
                    </a:lnTo>
                    <a:cubicBezTo>
                      <a:pt x="2346" y="2589"/>
                      <a:pt x="2357" y="2590"/>
                      <a:pt x="2367" y="2590"/>
                    </a:cubicBezTo>
                    <a:cubicBezTo>
                      <a:pt x="2475" y="2590"/>
                      <a:pt x="2558" y="2501"/>
                      <a:pt x="2545" y="2390"/>
                    </a:cubicBezTo>
                    <a:lnTo>
                      <a:pt x="2464" y="1709"/>
                    </a:lnTo>
                    <a:cubicBezTo>
                      <a:pt x="2457" y="1675"/>
                      <a:pt x="2464" y="1634"/>
                      <a:pt x="2484" y="1600"/>
                    </a:cubicBezTo>
                    <a:lnTo>
                      <a:pt x="2824" y="1002"/>
                    </a:lnTo>
                    <a:cubicBezTo>
                      <a:pt x="2879" y="900"/>
                      <a:pt x="2817" y="770"/>
                      <a:pt x="2702" y="750"/>
                    </a:cubicBezTo>
                    <a:lnTo>
                      <a:pt x="2021" y="621"/>
                    </a:lnTo>
                    <a:cubicBezTo>
                      <a:pt x="1987" y="614"/>
                      <a:pt x="1953" y="593"/>
                      <a:pt x="1926" y="566"/>
                    </a:cubicBezTo>
                    <a:lnTo>
                      <a:pt x="1457" y="56"/>
                    </a:lnTo>
                    <a:cubicBezTo>
                      <a:pt x="1425" y="18"/>
                      <a:pt x="1379" y="0"/>
                      <a:pt x="1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6211664" y="2080019"/>
                <a:ext cx="424041" cy="866676"/>
              </a:xfrm>
              <a:custGeom>
                <a:avLst/>
                <a:gdLst/>
                <a:ahLst/>
                <a:cxnLst/>
                <a:rect l="l" t="t" r="r" b="b"/>
                <a:pathLst>
                  <a:path w="4219" h="8623" extrusionOk="0">
                    <a:moveTo>
                      <a:pt x="4219" y="0"/>
                    </a:moveTo>
                    <a:cubicBezTo>
                      <a:pt x="4219" y="0"/>
                      <a:pt x="3450" y="211"/>
                      <a:pt x="3035" y="524"/>
                    </a:cubicBezTo>
                    <a:cubicBezTo>
                      <a:pt x="2654" y="817"/>
                      <a:pt x="1021" y="4831"/>
                      <a:pt x="375" y="6566"/>
                    </a:cubicBezTo>
                    <a:cubicBezTo>
                      <a:pt x="307" y="6742"/>
                      <a:pt x="218" y="7171"/>
                      <a:pt x="218" y="7171"/>
                    </a:cubicBezTo>
                    <a:cubicBezTo>
                      <a:pt x="218" y="7171"/>
                      <a:pt x="1" y="7430"/>
                      <a:pt x="28" y="7702"/>
                    </a:cubicBezTo>
                    <a:cubicBezTo>
                      <a:pt x="41" y="7847"/>
                      <a:pt x="1202" y="8623"/>
                      <a:pt x="1362" y="8623"/>
                    </a:cubicBezTo>
                    <a:cubicBezTo>
                      <a:pt x="1368" y="8623"/>
                      <a:pt x="1372" y="8622"/>
                      <a:pt x="1375" y="8620"/>
                    </a:cubicBezTo>
                    <a:cubicBezTo>
                      <a:pt x="1593" y="8491"/>
                      <a:pt x="1606" y="8035"/>
                      <a:pt x="1606" y="8035"/>
                    </a:cubicBezTo>
                    <a:cubicBezTo>
                      <a:pt x="1742" y="7838"/>
                      <a:pt x="1878" y="7640"/>
                      <a:pt x="1994" y="7430"/>
                    </a:cubicBezTo>
                    <a:cubicBezTo>
                      <a:pt x="2123" y="7185"/>
                      <a:pt x="3579" y="3313"/>
                      <a:pt x="3579" y="3313"/>
                    </a:cubicBezTo>
                    <a:lnTo>
                      <a:pt x="4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7052108" y="1529439"/>
                <a:ext cx="660636" cy="944469"/>
              </a:xfrm>
              <a:custGeom>
                <a:avLst/>
                <a:gdLst/>
                <a:ahLst/>
                <a:cxnLst/>
                <a:rect l="l" t="t" r="r" b="b"/>
                <a:pathLst>
                  <a:path w="6573" h="9397" extrusionOk="0">
                    <a:moveTo>
                      <a:pt x="5189" y="1"/>
                    </a:moveTo>
                    <a:cubicBezTo>
                      <a:pt x="5171" y="1"/>
                      <a:pt x="5156" y="3"/>
                      <a:pt x="5144" y="8"/>
                    </a:cubicBezTo>
                    <a:cubicBezTo>
                      <a:pt x="4933" y="83"/>
                      <a:pt x="4470" y="886"/>
                      <a:pt x="4470" y="886"/>
                    </a:cubicBezTo>
                    <a:cubicBezTo>
                      <a:pt x="4259" y="1056"/>
                      <a:pt x="4069" y="1260"/>
                      <a:pt x="3906" y="1478"/>
                    </a:cubicBezTo>
                    <a:cubicBezTo>
                      <a:pt x="3824" y="1607"/>
                      <a:pt x="2729" y="2981"/>
                      <a:pt x="2729" y="2981"/>
                    </a:cubicBezTo>
                    <a:lnTo>
                      <a:pt x="0" y="4573"/>
                    </a:lnTo>
                    <a:lnTo>
                      <a:pt x="653" y="9397"/>
                    </a:lnTo>
                    <a:cubicBezTo>
                      <a:pt x="653" y="9397"/>
                      <a:pt x="987" y="7614"/>
                      <a:pt x="1347" y="7172"/>
                    </a:cubicBezTo>
                    <a:cubicBezTo>
                      <a:pt x="1701" y="6723"/>
                      <a:pt x="3919" y="5424"/>
                      <a:pt x="4341" y="5043"/>
                    </a:cubicBezTo>
                    <a:cubicBezTo>
                      <a:pt x="4770" y="4655"/>
                      <a:pt x="5906" y="2525"/>
                      <a:pt x="5974" y="2362"/>
                    </a:cubicBezTo>
                    <a:cubicBezTo>
                      <a:pt x="6069" y="2110"/>
                      <a:pt x="6130" y="1852"/>
                      <a:pt x="6144" y="1580"/>
                    </a:cubicBezTo>
                    <a:cubicBezTo>
                      <a:pt x="6144" y="1580"/>
                      <a:pt x="6573" y="933"/>
                      <a:pt x="6511" y="756"/>
                    </a:cubicBezTo>
                    <a:cubicBezTo>
                      <a:pt x="6454" y="584"/>
                      <a:pt x="5474" y="1"/>
                      <a:pt x="5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6706060" y="2051274"/>
                <a:ext cx="260616" cy="74577"/>
              </a:xfrm>
              <a:custGeom>
                <a:avLst/>
                <a:gdLst/>
                <a:ahLst/>
                <a:cxnLst/>
                <a:rect l="l" t="t" r="r" b="b"/>
                <a:pathLst>
                  <a:path w="2593" h="742" extrusionOk="0">
                    <a:moveTo>
                      <a:pt x="2552" y="0"/>
                    </a:moveTo>
                    <a:cubicBezTo>
                      <a:pt x="2532" y="0"/>
                      <a:pt x="2518" y="21"/>
                      <a:pt x="2518" y="41"/>
                    </a:cubicBezTo>
                    <a:cubicBezTo>
                      <a:pt x="2511" y="198"/>
                      <a:pt x="2443" y="347"/>
                      <a:pt x="2327" y="463"/>
                    </a:cubicBezTo>
                    <a:cubicBezTo>
                      <a:pt x="2197" y="594"/>
                      <a:pt x="1991" y="662"/>
                      <a:pt x="1728" y="662"/>
                    </a:cubicBezTo>
                    <a:cubicBezTo>
                      <a:pt x="1704" y="662"/>
                      <a:pt x="1679" y="661"/>
                      <a:pt x="1654" y="660"/>
                    </a:cubicBezTo>
                    <a:cubicBezTo>
                      <a:pt x="1089" y="647"/>
                      <a:pt x="538" y="477"/>
                      <a:pt x="69" y="170"/>
                    </a:cubicBezTo>
                    <a:cubicBezTo>
                      <a:pt x="61" y="165"/>
                      <a:pt x="52" y="163"/>
                      <a:pt x="44" y="163"/>
                    </a:cubicBezTo>
                    <a:cubicBezTo>
                      <a:pt x="30" y="163"/>
                      <a:pt x="18" y="169"/>
                      <a:pt x="14" y="177"/>
                    </a:cubicBezTo>
                    <a:cubicBezTo>
                      <a:pt x="1" y="198"/>
                      <a:pt x="1" y="218"/>
                      <a:pt x="21" y="232"/>
                    </a:cubicBezTo>
                    <a:cubicBezTo>
                      <a:pt x="48" y="252"/>
                      <a:pt x="661" y="701"/>
                      <a:pt x="1654" y="742"/>
                    </a:cubicBezTo>
                    <a:lnTo>
                      <a:pt x="1715" y="742"/>
                    </a:lnTo>
                    <a:cubicBezTo>
                      <a:pt x="2008" y="742"/>
                      <a:pt x="2232" y="660"/>
                      <a:pt x="2389" y="517"/>
                    </a:cubicBezTo>
                    <a:cubicBezTo>
                      <a:pt x="2511" y="388"/>
                      <a:pt x="2586" y="218"/>
                      <a:pt x="2593" y="41"/>
                    </a:cubicBezTo>
                    <a:cubicBezTo>
                      <a:pt x="2593" y="14"/>
                      <a:pt x="2572" y="0"/>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7514442" y="1623313"/>
                <a:ext cx="151766" cy="64928"/>
              </a:xfrm>
              <a:custGeom>
                <a:avLst/>
                <a:gdLst/>
                <a:ahLst/>
                <a:cxnLst/>
                <a:rect l="l" t="t" r="r" b="b"/>
                <a:pathLst>
                  <a:path w="1510" h="646" extrusionOk="0">
                    <a:moveTo>
                      <a:pt x="60" y="0"/>
                    </a:moveTo>
                    <a:cubicBezTo>
                      <a:pt x="23" y="0"/>
                      <a:pt x="1" y="57"/>
                      <a:pt x="47" y="74"/>
                    </a:cubicBezTo>
                    <a:cubicBezTo>
                      <a:pt x="707" y="380"/>
                      <a:pt x="1442" y="646"/>
                      <a:pt x="1449" y="646"/>
                    </a:cubicBezTo>
                    <a:lnTo>
                      <a:pt x="1462" y="646"/>
                    </a:lnTo>
                    <a:cubicBezTo>
                      <a:pt x="1476" y="646"/>
                      <a:pt x="1496" y="639"/>
                      <a:pt x="1503" y="618"/>
                    </a:cubicBezTo>
                    <a:cubicBezTo>
                      <a:pt x="1510" y="598"/>
                      <a:pt x="1496" y="578"/>
                      <a:pt x="1476" y="571"/>
                    </a:cubicBezTo>
                    <a:cubicBezTo>
                      <a:pt x="1469" y="571"/>
                      <a:pt x="734" y="312"/>
                      <a:pt x="81" y="6"/>
                    </a:cubicBezTo>
                    <a:cubicBezTo>
                      <a:pt x="74" y="2"/>
                      <a:pt x="67"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7331920" y="1835082"/>
                <a:ext cx="31358" cy="96588"/>
              </a:xfrm>
              <a:custGeom>
                <a:avLst/>
                <a:gdLst/>
                <a:ahLst/>
                <a:cxnLst/>
                <a:rect l="l" t="t" r="r" b="b"/>
                <a:pathLst>
                  <a:path w="312" h="961" extrusionOk="0">
                    <a:moveTo>
                      <a:pt x="53" y="0"/>
                    </a:moveTo>
                    <a:cubicBezTo>
                      <a:pt x="26" y="0"/>
                      <a:pt x="1" y="28"/>
                      <a:pt x="19" y="56"/>
                    </a:cubicBezTo>
                    <a:cubicBezTo>
                      <a:pt x="74" y="151"/>
                      <a:pt x="128" y="246"/>
                      <a:pt x="183" y="342"/>
                    </a:cubicBezTo>
                    <a:cubicBezTo>
                      <a:pt x="155" y="328"/>
                      <a:pt x="135" y="314"/>
                      <a:pt x="108" y="308"/>
                    </a:cubicBezTo>
                    <a:cubicBezTo>
                      <a:pt x="101" y="304"/>
                      <a:pt x="94" y="303"/>
                      <a:pt x="88" y="303"/>
                    </a:cubicBezTo>
                    <a:cubicBezTo>
                      <a:pt x="82" y="303"/>
                      <a:pt x="77" y="304"/>
                      <a:pt x="74" y="308"/>
                    </a:cubicBezTo>
                    <a:cubicBezTo>
                      <a:pt x="60" y="314"/>
                      <a:pt x="53" y="321"/>
                      <a:pt x="53" y="335"/>
                    </a:cubicBezTo>
                    <a:cubicBezTo>
                      <a:pt x="40" y="532"/>
                      <a:pt x="53" y="729"/>
                      <a:pt x="81" y="927"/>
                    </a:cubicBezTo>
                    <a:cubicBezTo>
                      <a:pt x="81" y="947"/>
                      <a:pt x="101" y="961"/>
                      <a:pt x="121" y="961"/>
                    </a:cubicBezTo>
                    <a:cubicBezTo>
                      <a:pt x="149" y="961"/>
                      <a:pt x="162" y="940"/>
                      <a:pt x="155" y="920"/>
                    </a:cubicBezTo>
                    <a:cubicBezTo>
                      <a:pt x="135" y="750"/>
                      <a:pt x="121" y="573"/>
                      <a:pt x="128" y="403"/>
                    </a:cubicBezTo>
                    <a:lnTo>
                      <a:pt x="128" y="403"/>
                    </a:lnTo>
                    <a:cubicBezTo>
                      <a:pt x="169" y="423"/>
                      <a:pt x="203" y="444"/>
                      <a:pt x="244" y="471"/>
                    </a:cubicBezTo>
                    <a:cubicBezTo>
                      <a:pt x="251" y="478"/>
                      <a:pt x="264" y="478"/>
                      <a:pt x="278" y="478"/>
                    </a:cubicBezTo>
                    <a:cubicBezTo>
                      <a:pt x="285" y="471"/>
                      <a:pt x="298" y="464"/>
                      <a:pt x="298" y="457"/>
                    </a:cubicBezTo>
                    <a:cubicBezTo>
                      <a:pt x="312" y="430"/>
                      <a:pt x="305" y="403"/>
                      <a:pt x="291" y="382"/>
                    </a:cubicBezTo>
                    <a:cubicBezTo>
                      <a:pt x="230" y="260"/>
                      <a:pt x="162" y="138"/>
                      <a:pt x="87" y="22"/>
                    </a:cubicBezTo>
                    <a:cubicBezTo>
                      <a:pt x="79" y="7"/>
                      <a:pt x="66"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7171711" y="2133589"/>
                <a:ext cx="51058" cy="130459"/>
              </a:xfrm>
              <a:custGeom>
                <a:avLst/>
                <a:gdLst/>
                <a:ahLst/>
                <a:cxnLst/>
                <a:rect l="l" t="t" r="r" b="b"/>
                <a:pathLst>
                  <a:path w="508" h="1298" extrusionOk="0">
                    <a:moveTo>
                      <a:pt x="456" y="0"/>
                    </a:moveTo>
                    <a:cubicBezTo>
                      <a:pt x="442" y="0"/>
                      <a:pt x="428" y="8"/>
                      <a:pt x="423" y="25"/>
                    </a:cubicBezTo>
                    <a:cubicBezTo>
                      <a:pt x="416" y="32"/>
                      <a:pt x="171" y="705"/>
                      <a:pt x="8" y="1250"/>
                    </a:cubicBezTo>
                    <a:cubicBezTo>
                      <a:pt x="1" y="1270"/>
                      <a:pt x="15" y="1290"/>
                      <a:pt x="35" y="1297"/>
                    </a:cubicBezTo>
                    <a:lnTo>
                      <a:pt x="49" y="1297"/>
                    </a:lnTo>
                    <a:cubicBezTo>
                      <a:pt x="62" y="1297"/>
                      <a:pt x="76" y="1290"/>
                      <a:pt x="83" y="1270"/>
                    </a:cubicBezTo>
                    <a:cubicBezTo>
                      <a:pt x="246" y="726"/>
                      <a:pt x="491" y="59"/>
                      <a:pt x="491" y="52"/>
                    </a:cubicBezTo>
                    <a:cubicBezTo>
                      <a:pt x="508" y="22"/>
                      <a:pt x="482"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6269958" y="2810005"/>
                <a:ext cx="96387" cy="75582"/>
              </a:xfrm>
              <a:custGeom>
                <a:avLst/>
                <a:gdLst/>
                <a:ahLst/>
                <a:cxnLst/>
                <a:rect l="l" t="t" r="r" b="b"/>
                <a:pathLst>
                  <a:path w="959" h="752" extrusionOk="0">
                    <a:moveTo>
                      <a:pt x="55" y="0"/>
                    </a:moveTo>
                    <a:cubicBezTo>
                      <a:pt x="24" y="0"/>
                      <a:pt x="1" y="44"/>
                      <a:pt x="33" y="71"/>
                    </a:cubicBezTo>
                    <a:lnTo>
                      <a:pt x="890" y="738"/>
                    </a:lnTo>
                    <a:cubicBezTo>
                      <a:pt x="897" y="745"/>
                      <a:pt x="904" y="752"/>
                      <a:pt x="917" y="752"/>
                    </a:cubicBezTo>
                    <a:cubicBezTo>
                      <a:pt x="931" y="752"/>
                      <a:pt x="938" y="745"/>
                      <a:pt x="945" y="738"/>
                    </a:cubicBezTo>
                    <a:cubicBezTo>
                      <a:pt x="958" y="718"/>
                      <a:pt x="958" y="690"/>
                      <a:pt x="938" y="684"/>
                    </a:cubicBezTo>
                    <a:lnTo>
                      <a:pt x="81" y="10"/>
                    </a:lnTo>
                    <a:cubicBezTo>
                      <a:pt x="72" y="3"/>
                      <a:pt x="64"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6492683" y="2114191"/>
                <a:ext cx="117795" cy="503342"/>
              </a:xfrm>
              <a:custGeom>
                <a:avLst/>
                <a:gdLst/>
                <a:ahLst/>
                <a:cxnLst/>
                <a:rect l="l" t="t" r="r" b="b"/>
                <a:pathLst>
                  <a:path w="1172" h="5008" extrusionOk="0">
                    <a:moveTo>
                      <a:pt x="620" y="0"/>
                    </a:moveTo>
                    <a:cubicBezTo>
                      <a:pt x="590" y="0"/>
                      <a:pt x="560" y="42"/>
                      <a:pt x="586" y="68"/>
                    </a:cubicBezTo>
                    <a:cubicBezTo>
                      <a:pt x="892" y="436"/>
                      <a:pt x="1062" y="885"/>
                      <a:pt x="1076" y="1361"/>
                    </a:cubicBezTo>
                    <a:cubicBezTo>
                      <a:pt x="1083" y="1871"/>
                      <a:pt x="804" y="2592"/>
                      <a:pt x="668" y="2939"/>
                    </a:cubicBezTo>
                    <a:cubicBezTo>
                      <a:pt x="634" y="3021"/>
                      <a:pt x="613" y="3082"/>
                      <a:pt x="600" y="3116"/>
                    </a:cubicBezTo>
                    <a:cubicBezTo>
                      <a:pt x="484" y="3497"/>
                      <a:pt x="8" y="4940"/>
                      <a:pt x="8" y="4953"/>
                    </a:cubicBezTo>
                    <a:cubicBezTo>
                      <a:pt x="1" y="4974"/>
                      <a:pt x="8" y="5001"/>
                      <a:pt x="28" y="5008"/>
                    </a:cubicBezTo>
                    <a:lnTo>
                      <a:pt x="42" y="5008"/>
                    </a:lnTo>
                    <a:cubicBezTo>
                      <a:pt x="62" y="5008"/>
                      <a:pt x="76" y="4994"/>
                      <a:pt x="83" y="4980"/>
                    </a:cubicBezTo>
                    <a:cubicBezTo>
                      <a:pt x="89" y="4967"/>
                      <a:pt x="559" y="3518"/>
                      <a:pt x="681" y="3137"/>
                    </a:cubicBezTo>
                    <a:cubicBezTo>
                      <a:pt x="688" y="3110"/>
                      <a:pt x="715" y="3048"/>
                      <a:pt x="743" y="2967"/>
                    </a:cubicBezTo>
                    <a:cubicBezTo>
                      <a:pt x="879" y="2620"/>
                      <a:pt x="1171" y="1885"/>
                      <a:pt x="1158" y="1361"/>
                    </a:cubicBezTo>
                    <a:cubicBezTo>
                      <a:pt x="1144" y="864"/>
                      <a:pt x="967" y="388"/>
                      <a:pt x="647" y="14"/>
                    </a:cubicBezTo>
                    <a:cubicBezTo>
                      <a:pt x="639" y="4"/>
                      <a:pt x="630"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7008990" y="2019815"/>
                <a:ext cx="149153" cy="348158"/>
              </a:xfrm>
              <a:custGeom>
                <a:avLst/>
                <a:gdLst/>
                <a:ahLst/>
                <a:cxnLst/>
                <a:rect l="l" t="t" r="r" b="b"/>
                <a:pathLst>
                  <a:path w="1484" h="3464" extrusionOk="0">
                    <a:moveTo>
                      <a:pt x="48" y="0"/>
                    </a:moveTo>
                    <a:cubicBezTo>
                      <a:pt x="28" y="0"/>
                      <a:pt x="7" y="14"/>
                      <a:pt x="1" y="34"/>
                    </a:cubicBezTo>
                    <a:cubicBezTo>
                      <a:pt x="1" y="55"/>
                      <a:pt x="14" y="75"/>
                      <a:pt x="35" y="75"/>
                    </a:cubicBezTo>
                    <a:cubicBezTo>
                      <a:pt x="41" y="82"/>
                      <a:pt x="688" y="170"/>
                      <a:pt x="987" y="912"/>
                    </a:cubicBezTo>
                    <a:cubicBezTo>
                      <a:pt x="1402" y="1946"/>
                      <a:pt x="1205" y="3409"/>
                      <a:pt x="1205" y="3423"/>
                    </a:cubicBezTo>
                    <a:cubicBezTo>
                      <a:pt x="1205" y="3443"/>
                      <a:pt x="1218" y="3463"/>
                      <a:pt x="1239" y="3463"/>
                    </a:cubicBezTo>
                    <a:lnTo>
                      <a:pt x="1246" y="3463"/>
                    </a:lnTo>
                    <a:cubicBezTo>
                      <a:pt x="1266" y="3463"/>
                      <a:pt x="1280" y="3450"/>
                      <a:pt x="1287" y="3429"/>
                    </a:cubicBezTo>
                    <a:cubicBezTo>
                      <a:pt x="1287" y="3416"/>
                      <a:pt x="1484" y="1933"/>
                      <a:pt x="1055" y="885"/>
                    </a:cubicBezTo>
                    <a:cubicBezTo>
                      <a:pt x="742" y="102"/>
                      <a:pt x="55"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8" name="Google Shape;278;p34"/>
          <p:cNvGrpSpPr/>
          <p:nvPr/>
        </p:nvGrpSpPr>
        <p:grpSpPr>
          <a:xfrm>
            <a:off x="1266399" y="3814133"/>
            <a:ext cx="489400" cy="529168"/>
            <a:chOff x="6627800" y="539500"/>
            <a:chExt cx="489400" cy="529168"/>
          </a:xfrm>
        </p:grpSpPr>
        <p:sp>
          <p:nvSpPr>
            <p:cNvPr id="279" name="Google Shape;279;p34"/>
            <p:cNvSpPr/>
            <p:nvPr/>
          </p:nvSpPr>
          <p:spPr>
            <a:xfrm>
              <a:off x="6627800" y="885668"/>
              <a:ext cx="183000" cy="183000"/>
            </a:xfrm>
            <a:prstGeom prst="donut">
              <a:avLst>
                <a:gd name="adj" fmla="val 17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6934200" y="539500"/>
              <a:ext cx="183000" cy="183000"/>
            </a:xfrm>
            <a:prstGeom prst="uturnArrow">
              <a:avLst>
                <a:gd name="adj1" fmla="val 17391"/>
                <a:gd name="adj2" fmla="val 25000"/>
                <a:gd name="adj3" fmla="val 25000"/>
                <a:gd name="adj4" fmla="val 43750"/>
                <a:gd name="adj5" fmla="val 7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34"/>
          <p:cNvSpPr/>
          <p:nvPr/>
        </p:nvSpPr>
        <p:spPr>
          <a:xfrm>
            <a:off x="4564158" y="1466178"/>
            <a:ext cx="183000" cy="158400"/>
          </a:xfrm>
          <a:prstGeom prst="triangle">
            <a:avLst>
              <a:gd name="adj"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circle(in)">
                                      <p:cBhvr>
                                        <p:cTn id="7" dur="20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191">
                                            <p:txEl>
                                              <p:pRg st="0" end="0"/>
                                            </p:txEl>
                                          </p:spTgt>
                                        </p:tgtEl>
                                      </p:cBhvr>
                                    </p:animEffect>
                                    <p:set>
                                      <p:cBhvr>
                                        <p:cTn id="12" dur="1" fill="hold">
                                          <p:stCondLst>
                                            <p:cond delay="499"/>
                                          </p:stCondLst>
                                        </p:cTn>
                                        <p:tgtEl>
                                          <p:spTgt spid="19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a:t>
            </a:r>
            <a:endParaRPr dirty="0"/>
          </a:p>
        </p:txBody>
      </p:sp>
      <p:sp>
        <p:nvSpPr>
          <p:cNvPr id="743" name="Google Shape;743;p45"/>
          <p:cNvSpPr/>
          <p:nvPr/>
        </p:nvSpPr>
        <p:spPr>
          <a:xfrm>
            <a:off x="7669882" y="2926625"/>
            <a:ext cx="183000" cy="183000"/>
          </a:xfrm>
          <a:prstGeom prst="donu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5"/>
          <p:cNvSpPr/>
          <p:nvPr/>
        </p:nvSpPr>
        <p:spPr>
          <a:xfrm>
            <a:off x="1765800" y="2581763"/>
            <a:ext cx="183000" cy="183000"/>
          </a:xfrm>
          <a:prstGeom prst="bentArrow">
            <a:avLst>
              <a:gd name="adj1" fmla="val 17391"/>
              <a:gd name="adj2" fmla="val 25000"/>
              <a:gd name="adj3" fmla="val 25000"/>
              <a:gd name="adj4" fmla="val 43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45"/>
          <p:cNvGrpSpPr/>
          <p:nvPr/>
        </p:nvGrpSpPr>
        <p:grpSpPr>
          <a:xfrm>
            <a:off x="956182" y="2968069"/>
            <a:ext cx="182878" cy="182886"/>
            <a:chOff x="769861" y="772165"/>
            <a:chExt cx="148500" cy="149100"/>
          </a:xfrm>
        </p:grpSpPr>
        <p:sp>
          <p:nvSpPr>
            <p:cNvPr id="746" name="Google Shape;746;p45"/>
            <p:cNvSpPr/>
            <p:nvPr/>
          </p:nvSpPr>
          <p:spPr>
            <a:xfrm rot="2703983">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5"/>
            <p:cNvSpPr/>
            <p:nvPr/>
          </p:nvSpPr>
          <p:spPr>
            <a:xfrm rot="-2703983" flipH="1">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45"/>
          <p:cNvSpPr/>
          <p:nvPr/>
        </p:nvSpPr>
        <p:spPr>
          <a:xfrm>
            <a:off x="8020764" y="3396913"/>
            <a:ext cx="183000" cy="183000"/>
          </a:xfrm>
          <a:prstGeom prst="uturnArrow">
            <a:avLst>
              <a:gd name="adj1" fmla="val 17391"/>
              <a:gd name="adj2" fmla="val 25000"/>
              <a:gd name="adj3" fmla="val 25000"/>
              <a:gd name="adj4" fmla="val 43750"/>
              <a:gd name="adj5" fmla="val 7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1428621" y="3517175"/>
            <a:ext cx="183000" cy="183000"/>
          </a:xfrm>
          <a:prstGeom prst="noSmoking">
            <a:avLst>
              <a:gd name="adj" fmla="val 18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7298503" y="3690875"/>
            <a:ext cx="183000" cy="158400"/>
          </a:xfrm>
          <a:prstGeom prst="triangle">
            <a:avLst>
              <a:gd name="adj"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FF79E03-7705-4AE3-9750-7B1A5E90A46E}"/>
              </a:ext>
            </a:extLst>
          </p:cNvPr>
          <p:cNvPicPr>
            <a:picLocks noChangeAspect="1"/>
          </p:cNvPicPr>
          <p:nvPr/>
        </p:nvPicPr>
        <p:blipFill>
          <a:blip r:embed="rId3"/>
          <a:stretch>
            <a:fillRect/>
          </a:stretch>
        </p:blipFill>
        <p:spPr>
          <a:xfrm>
            <a:off x="127045" y="3517175"/>
            <a:ext cx="920576" cy="926672"/>
          </a:xfrm>
          <a:prstGeom prst="rect">
            <a:avLst/>
          </a:prstGeom>
        </p:spPr>
      </p:pic>
      <p:pic>
        <p:nvPicPr>
          <p:cNvPr id="4" name="Picture 3">
            <a:extLst>
              <a:ext uri="{FF2B5EF4-FFF2-40B4-BE49-F238E27FC236}">
                <a16:creationId xmlns:a16="http://schemas.microsoft.com/office/drawing/2014/main" id="{DF36EAF0-8CC8-4CBE-97DC-0EB079EDA3DE}"/>
              </a:ext>
            </a:extLst>
          </p:cNvPr>
          <p:cNvPicPr>
            <a:picLocks noChangeAspect="1"/>
          </p:cNvPicPr>
          <p:nvPr/>
        </p:nvPicPr>
        <p:blipFill>
          <a:blip r:embed="rId4"/>
          <a:stretch>
            <a:fillRect/>
          </a:stretch>
        </p:blipFill>
        <p:spPr>
          <a:xfrm>
            <a:off x="7803746" y="1164070"/>
            <a:ext cx="1213209" cy="3438442"/>
          </a:xfrm>
          <a:prstGeom prst="rect">
            <a:avLst/>
          </a:prstGeom>
        </p:spPr>
      </p:pic>
      <p:pic>
        <p:nvPicPr>
          <p:cNvPr id="5" name="Picture 4">
            <a:extLst>
              <a:ext uri="{FF2B5EF4-FFF2-40B4-BE49-F238E27FC236}">
                <a16:creationId xmlns:a16="http://schemas.microsoft.com/office/drawing/2014/main" id="{34F55925-6CA5-4EBD-9000-FD65834584E9}"/>
              </a:ext>
            </a:extLst>
          </p:cNvPr>
          <p:cNvPicPr>
            <a:picLocks noChangeAspect="1"/>
          </p:cNvPicPr>
          <p:nvPr/>
        </p:nvPicPr>
        <p:blipFill>
          <a:blip r:embed="rId5"/>
          <a:stretch>
            <a:fillRect/>
          </a:stretch>
        </p:blipFill>
        <p:spPr>
          <a:xfrm>
            <a:off x="810338" y="1164070"/>
            <a:ext cx="1060796" cy="3438442"/>
          </a:xfrm>
          <a:prstGeom prst="rect">
            <a:avLst/>
          </a:prstGeom>
        </p:spPr>
      </p:pic>
      <p:pic>
        <p:nvPicPr>
          <p:cNvPr id="6" name="Picture 5">
            <a:extLst>
              <a:ext uri="{FF2B5EF4-FFF2-40B4-BE49-F238E27FC236}">
                <a16:creationId xmlns:a16="http://schemas.microsoft.com/office/drawing/2014/main" id="{3ED249D3-D8A0-44BD-8253-838408FEDF41}"/>
              </a:ext>
            </a:extLst>
          </p:cNvPr>
          <p:cNvPicPr>
            <a:picLocks noChangeAspect="1"/>
          </p:cNvPicPr>
          <p:nvPr/>
        </p:nvPicPr>
        <p:blipFill>
          <a:blip r:embed="rId6"/>
          <a:stretch>
            <a:fillRect/>
          </a:stretch>
        </p:blipFill>
        <p:spPr>
          <a:xfrm>
            <a:off x="6246441" y="3230793"/>
            <a:ext cx="1822862" cy="1371719"/>
          </a:xfrm>
          <a:prstGeom prst="rect">
            <a:avLst/>
          </a:prstGeom>
        </p:spPr>
      </p:pic>
      <p:pic>
        <p:nvPicPr>
          <p:cNvPr id="7" name="Picture 6">
            <a:extLst>
              <a:ext uri="{FF2B5EF4-FFF2-40B4-BE49-F238E27FC236}">
                <a16:creationId xmlns:a16="http://schemas.microsoft.com/office/drawing/2014/main" id="{D4C7BA05-5E7F-49C7-97C7-CEF85A05EDD7}"/>
              </a:ext>
            </a:extLst>
          </p:cNvPr>
          <p:cNvPicPr>
            <a:picLocks noChangeAspect="1"/>
          </p:cNvPicPr>
          <p:nvPr/>
        </p:nvPicPr>
        <p:blipFill>
          <a:blip r:embed="rId7"/>
          <a:stretch>
            <a:fillRect/>
          </a:stretch>
        </p:blipFill>
        <p:spPr>
          <a:xfrm>
            <a:off x="2965143" y="1908311"/>
            <a:ext cx="2820055" cy="25866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5"/>
          <p:cNvSpPr txBox="1">
            <a:spLocks noGrp="1"/>
          </p:cNvSpPr>
          <p:nvPr>
            <p:ph type="title"/>
          </p:nvPr>
        </p:nvSpPr>
        <p:spPr>
          <a:xfrm>
            <a:off x="1954468" y="140500"/>
            <a:ext cx="4536655" cy="9729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a-IR" sz="5400" dirty="0">
                <a:latin typeface="Urdu Typesetting" panose="03020402040406030203" pitchFamily="66" charset="-78"/>
                <a:cs typeface="Urdu Typesetting" panose="03020402040406030203" pitchFamily="66" charset="-78"/>
              </a:rPr>
              <a:t>فهرست مطالب</a:t>
            </a:r>
            <a:endParaRPr sz="5400" dirty="0">
              <a:latin typeface="Urdu Typesetting" panose="03020402040406030203" pitchFamily="66" charset="-78"/>
              <a:cs typeface="Urdu Typesetting" panose="03020402040406030203" pitchFamily="66" charset="-78"/>
            </a:endParaRPr>
          </a:p>
        </p:txBody>
      </p:sp>
      <p:sp>
        <p:nvSpPr>
          <p:cNvPr id="287" name="Google Shape;287;p35"/>
          <p:cNvSpPr txBox="1">
            <a:spLocks noGrp="1"/>
          </p:cNvSpPr>
          <p:nvPr>
            <p:ph type="body" idx="1"/>
          </p:nvPr>
        </p:nvSpPr>
        <p:spPr>
          <a:xfrm>
            <a:off x="4921699" y="678656"/>
            <a:ext cx="3717442" cy="3686175"/>
          </a:xfrm>
          <a:prstGeom prst="rect">
            <a:avLst/>
          </a:prstGeom>
        </p:spPr>
        <p:txBody>
          <a:bodyPr spcFirstLastPara="1" wrap="square" lIns="91425" tIns="91425" rIns="91425" bIns="91425" anchor="t" anchorCtr="0">
            <a:noAutofit/>
          </a:bodyPr>
          <a:lstStyle/>
          <a:p>
            <a:pPr algn="r" fontAlgn="base">
              <a:buFont typeface="Wingdings" panose="05000000000000000000" pitchFamily="2" charset="2"/>
              <a:buChar char="v"/>
            </a:pPr>
            <a:endParaRPr lang="fa-IR" b="0" i="0" dirty="0">
              <a:solidFill>
                <a:srgbClr val="464749"/>
              </a:solidFill>
              <a:effectLst/>
              <a:latin typeface="IRANSans"/>
            </a:endParaRPr>
          </a:p>
          <a:p>
            <a:pPr algn="justLow" rtl="1" fontAlgn="base">
              <a:buFont typeface="Wingdings" panose="05000000000000000000" pitchFamily="2" charset="2"/>
              <a:buChar char="v"/>
            </a:pPr>
            <a:r>
              <a:rPr lang="fa-IR" sz="1800" dirty="0">
                <a:solidFill>
                  <a:schemeClr val="tx1"/>
                </a:solidFill>
                <a:latin typeface="Urdu Typesetting" panose="03020402040406030203" pitchFamily="66" charset="-78"/>
                <a:cs typeface="Urdu Typesetting" panose="03020402040406030203" pitchFamily="66" charset="-78"/>
              </a:rPr>
              <a:t>مقدمه </a:t>
            </a:r>
          </a:p>
          <a:p>
            <a:pPr algn="justLow" rtl="1" fontAlgn="base">
              <a:buFont typeface="Wingdings" panose="05000000000000000000" pitchFamily="2" charset="2"/>
              <a:buChar char="v"/>
            </a:pPr>
            <a:endParaRPr lang="fa-IR" sz="1800" dirty="0">
              <a:solidFill>
                <a:schemeClr val="tx1"/>
              </a:solidFill>
              <a:latin typeface="Urdu Typesetting" panose="03020402040406030203" pitchFamily="66" charset="-78"/>
              <a:cs typeface="Urdu Typesetting" panose="03020402040406030203" pitchFamily="66" charset="-78"/>
            </a:endParaRPr>
          </a:p>
          <a:p>
            <a:pPr algn="justLow" rtl="1" fontAlgn="base">
              <a:buFont typeface="Wingdings" panose="05000000000000000000" pitchFamily="2" charset="2"/>
              <a:buChar char="v"/>
            </a:pPr>
            <a:r>
              <a:rPr lang="fa-IR" sz="1800" dirty="0">
                <a:solidFill>
                  <a:schemeClr val="tx1"/>
                </a:solidFill>
                <a:latin typeface="Urdu Typesetting" panose="03020402040406030203" pitchFamily="66" charset="-78"/>
                <a:cs typeface="Urdu Typesetting" panose="03020402040406030203" pitchFamily="66" charset="-78"/>
              </a:rPr>
              <a:t>مفهوم هوش مصنوعی</a:t>
            </a:r>
          </a:p>
          <a:p>
            <a:pPr algn="justLow" rtl="1" fontAlgn="base">
              <a:buFont typeface="Wingdings" panose="05000000000000000000" pitchFamily="2" charset="2"/>
              <a:buChar char="v"/>
            </a:pPr>
            <a:endParaRPr lang="fa-IR" sz="1800" dirty="0">
              <a:solidFill>
                <a:schemeClr val="tx1"/>
              </a:solidFill>
              <a:latin typeface="Urdu Typesetting" panose="03020402040406030203" pitchFamily="66" charset="-78"/>
              <a:cs typeface="Urdu Typesetting" panose="03020402040406030203" pitchFamily="66" charset="-78"/>
            </a:endParaRPr>
          </a:p>
          <a:p>
            <a:pPr algn="justLow" rtl="1" fontAlgn="base">
              <a:buFont typeface="Wingdings" panose="05000000000000000000" pitchFamily="2" charset="2"/>
              <a:buChar char="v"/>
            </a:pPr>
            <a:r>
              <a:rPr lang="fa-IR" sz="1800" dirty="0">
                <a:solidFill>
                  <a:schemeClr val="tx1"/>
                </a:solidFill>
                <a:latin typeface="Urdu Typesetting" panose="03020402040406030203" pitchFamily="66" charset="-78"/>
                <a:cs typeface="Urdu Typesetting" panose="03020402040406030203" pitchFamily="66" charset="-78"/>
              </a:rPr>
              <a:t>مسائل ترافیک و نیاز به پیش بینی</a:t>
            </a:r>
          </a:p>
          <a:p>
            <a:pPr algn="justLow" rtl="1" fontAlgn="base">
              <a:buFont typeface="Wingdings" panose="05000000000000000000" pitchFamily="2" charset="2"/>
              <a:buChar char="v"/>
            </a:pPr>
            <a:endParaRPr lang="fa-IR" sz="1800" dirty="0">
              <a:solidFill>
                <a:schemeClr val="tx1"/>
              </a:solidFill>
              <a:latin typeface="Urdu Typesetting" panose="03020402040406030203" pitchFamily="66" charset="-78"/>
              <a:cs typeface="Urdu Typesetting" panose="03020402040406030203" pitchFamily="66" charset="-78"/>
            </a:endParaRPr>
          </a:p>
          <a:p>
            <a:pPr algn="justLow" rtl="1" fontAlgn="base">
              <a:buFont typeface="Wingdings" panose="05000000000000000000" pitchFamily="2" charset="2"/>
              <a:buChar char="v"/>
            </a:pPr>
            <a:r>
              <a:rPr lang="fa-IR" sz="1800" dirty="0">
                <a:solidFill>
                  <a:schemeClr val="tx1"/>
                </a:solidFill>
                <a:latin typeface="Urdu Typesetting" panose="03020402040406030203" pitchFamily="66" charset="-78"/>
                <a:cs typeface="Urdu Typesetting" panose="03020402040406030203" pitchFamily="66" charset="-78"/>
              </a:rPr>
              <a:t>مزایای استفاده از هوش مصنوعی برای پیش بینی ترافیک</a:t>
            </a:r>
          </a:p>
          <a:p>
            <a:pPr algn="justLow" rtl="1" fontAlgn="base">
              <a:buFont typeface="Wingdings" panose="05000000000000000000" pitchFamily="2" charset="2"/>
              <a:buChar char="v"/>
            </a:pPr>
            <a:endParaRPr lang="fa-IR" sz="1800" dirty="0">
              <a:solidFill>
                <a:schemeClr val="tx1"/>
              </a:solidFill>
              <a:latin typeface="Urdu Typesetting" panose="03020402040406030203" pitchFamily="66" charset="-78"/>
              <a:cs typeface="Urdu Typesetting" panose="03020402040406030203" pitchFamily="66" charset="-78"/>
            </a:endParaRPr>
          </a:p>
          <a:p>
            <a:pPr algn="justLow" rtl="1" fontAlgn="base">
              <a:buFont typeface="Wingdings" panose="05000000000000000000" pitchFamily="2" charset="2"/>
              <a:buChar char="v"/>
            </a:pPr>
            <a:r>
              <a:rPr lang="fa-IR" sz="1800" dirty="0">
                <a:solidFill>
                  <a:schemeClr val="tx1"/>
                </a:solidFill>
                <a:latin typeface="Urdu Typesetting" panose="03020402040406030203" pitchFamily="66" charset="-78"/>
                <a:cs typeface="Urdu Typesetting" panose="03020402040406030203" pitchFamily="66" charset="-78"/>
              </a:rPr>
              <a:t>نتیجه گیری</a:t>
            </a:r>
          </a:p>
          <a:p>
            <a:pPr marL="0" lvl="0" indent="0" algn="ctr" rtl="0">
              <a:spcBef>
                <a:spcPts val="0"/>
              </a:spcBef>
              <a:spcAft>
                <a:spcPts val="0"/>
              </a:spcAft>
              <a:buNone/>
            </a:pPr>
            <a:endParaRPr dirty="0">
              <a:solidFill>
                <a:schemeClr val="dk1"/>
              </a:solidFill>
              <a:latin typeface="Urdu Typesetting" panose="03020402040406030203" pitchFamily="66" charset="-78"/>
              <a:cs typeface="Urdu Typesetting" panose="03020402040406030203" pitchFamily="66" charset="-78"/>
            </a:endParaRPr>
          </a:p>
        </p:txBody>
      </p:sp>
      <p:grpSp>
        <p:nvGrpSpPr>
          <p:cNvPr id="291" name="Google Shape;291;p35"/>
          <p:cNvGrpSpPr/>
          <p:nvPr/>
        </p:nvGrpSpPr>
        <p:grpSpPr>
          <a:xfrm>
            <a:off x="1954469" y="1036157"/>
            <a:ext cx="712244" cy="629194"/>
            <a:chOff x="621725" y="4142297"/>
            <a:chExt cx="464560" cy="461703"/>
          </a:xfrm>
        </p:grpSpPr>
        <p:sp>
          <p:nvSpPr>
            <p:cNvPr id="292" name="Google Shape;292;p35"/>
            <p:cNvSpPr/>
            <p:nvPr/>
          </p:nvSpPr>
          <p:spPr>
            <a:xfrm>
              <a:off x="621725" y="4421000"/>
              <a:ext cx="183000" cy="183000"/>
            </a:xfrm>
            <a:prstGeom prst="donut">
              <a:avLst>
                <a:gd name="adj" fmla="val 17111"/>
              </a:avLst>
            </a:prstGeom>
            <a:solidFill>
              <a:schemeClr val="lt1"/>
            </a:solid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3" name="Google Shape;293;p35"/>
            <p:cNvGrpSpPr/>
            <p:nvPr/>
          </p:nvGrpSpPr>
          <p:grpSpPr>
            <a:xfrm>
              <a:off x="903407" y="4142297"/>
              <a:ext cx="182878" cy="182886"/>
              <a:chOff x="769861" y="772165"/>
              <a:chExt cx="148500" cy="149100"/>
            </a:xfrm>
          </p:grpSpPr>
          <p:sp>
            <p:nvSpPr>
              <p:cNvPr id="294" name="Google Shape;294;p35"/>
              <p:cNvSpPr/>
              <p:nvPr/>
            </p:nvSpPr>
            <p:spPr>
              <a:xfrm rot="2703983">
                <a:off x="752576" y="833032"/>
                <a:ext cx="183070" cy="27366"/>
              </a:xfrm>
              <a:prstGeom prst="roundRect">
                <a:avLst>
                  <a:gd name="adj" fmla="val 50000"/>
                </a:avLst>
              </a:prstGeom>
              <a:solidFill>
                <a:schemeClr val="lt1"/>
              </a:solid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rot="-2703983" flipH="1">
                <a:off x="752576" y="833032"/>
                <a:ext cx="183070" cy="27366"/>
              </a:xfrm>
              <a:prstGeom prst="roundRect">
                <a:avLst>
                  <a:gd name="adj" fmla="val 50000"/>
                </a:avLst>
              </a:prstGeom>
              <a:solidFill>
                <a:schemeClr val="lt1"/>
              </a:solid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 name="Google Shape;296;p35"/>
          <p:cNvGrpSpPr/>
          <p:nvPr/>
        </p:nvGrpSpPr>
        <p:grpSpPr>
          <a:xfrm>
            <a:off x="4201107" y="3373934"/>
            <a:ext cx="516175" cy="779025"/>
            <a:chOff x="8097550" y="867025"/>
            <a:chExt cx="516175" cy="779025"/>
          </a:xfrm>
          <a:solidFill>
            <a:schemeClr val="accent1">
              <a:lumMod val="60000"/>
              <a:lumOff val="40000"/>
            </a:schemeClr>
          </a:solidFill>
        </p:grpSpPr>
        <p:sp>
          <p:nvSpPr>
            <p:cNvPr id="297" name="Google Shape;297;p35"/>
            <p:cNvSpPr/>
            <p:nvPr/>
          </p:nvSpPr>
          <p:spPr>
            <a:xfrm>
              <a:off x="8097550" y="1179700"/>
              <a:ext cx="183000" cy="183000"/>
            </a:xfrm>
            <a:prstGeom prst="uturnArrow">
              <a:avLst>
                <a:gd name="adj1" fmla="val 17391"/>
                <a:gd name="adj2" fmla="val 25000"/>
                <a:gd name="adj3" fmla="val 25000"/>
                <a:gd name="adj4" fmla="val 43750"/>
                <a:gd name="adj5" fmla="val 75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5"/>
            <p:cNvSpPr/>
            <p:nvPr/>
          </p:nvSpPr>
          <p:spPr>
            <a:xfrm>
              <a:off x="8430725" y="1463050"/>
              <a:ext cx="183000" cy="183000"/>
            </a:xfrm>
            <a:prstGeom prst="bentArrow">
              <a:avLst>
                <a:gd name="adj1" fmla="val 17391"/>
                <a:gd name="adj2" fmla="val 25000"/>
                <a:gd name="adj3" fmla="val 25000"/>
                <a:gd name="adj4" fmla="val 4375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8430725" y="867025"/>
              <a:ext cx="183000" cy="183000"/>
            </a:xfrm>
            <a:prstGeom prst="noSmoking">
              <a:avLst>
                <a:gd name="adj" fmla="val 1875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5"/>
          <p:cNvSpPr/>
          <p:nvPr/>
        </p:nvSpPr>
        <p:spPr>
          <a:xfrm>
            <a:off x="7204737" y="955008"/>
            <a:ext cx="183000" cy="158400"/>
          </a:xfrm>
          <a:prstGeom prst="triangle">
            <a:avLst>
              <a:gd name="adj" fmla="val 50000"/>
            </a:avLst>
          </a:prstGeom>
          <a:solidFill>
            <a:schemeClr val="accent1">
              <a:lumMod val="60000"/>
              <a:lumOff val="40000"/>
            </a:schemeClr>
          </a:solidFill>
          <a:ln w="2857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پیش بینی تراکم ترافیک با هوش مصنوعی">
            <a:extLst>
              <a:ext uri="{FF2B5EF4-FFF2-40B4-BE49-F238E27FC236}">
                <a16:creationId xmlns:a16="http://schemas.microsoft.com/office/drawing/2014/main" id="{FB29B416-B920-46A0-843F-D9189585E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32" y="1755728"/>
            <a:ext cx="3717441" cy="24793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6D40D1-7522-4B62-9440-E0E61D2ACB76}"/>
              </a:ext>
            </a:extLst>
          </p:cNvPr>
          <p:cNvSpPr txBox="1"/>
          <p:nvPr/>
        </p:nvSpPr>
        <p:spPr>
          <a:xfrm>
            <a:off x="8182803" y="4701445"/>
            <a:ext cx="799518" cy="369332"/>
          </a:xfrm>
          <a:prstGeom prst="rect">
            <a:avLst/>
          </a:prstGeom>
          <a:noFill/>
        </p:spPr>
        <p:txBody>
          <a:bodyPr wrap="square" rtlCol="0">
            <a:spAutoFit/>
          </a:bodyPr>
          <a:lstStyle/>
          <a:p>
            <a:pPr algn="ctr"/>
            <a:r>
              <a:rPr lang="en-US" dirty="0"/>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7">
                                            <p:txEl>
                                              <p:pRg st="1" end="1"/>
                                            </p:txEl>
                                          </p:spTgt>
                                        </p:tgtEl>
                                        <p:attrNameLst>
                                          <p:attrName>style.visibility</p:attrName>
                                        </p:attrNameLst>
                                      </p:cBhvr>
                                      <p:to>
                                        <p:strVal val="visible"/>
                                      </p:to>
                                    </p:set>
                                    <p:animEffect transition="in" filter="randombar(horizontal)">
                                      <p:cBhvr>
                                        <p:cTn id="7" dur="500"/>
                                        <p:tgtEl>
                                          <p:spTgt spid="2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87">
                                            <p:txEl>
                                              <p:pRg st="3" end="3"/>
                                            </p:txEl>
                                          </p:spTgt>
                                        </p:tgtEl>
                                        <p:attrNameLst>
                                          <p:attrName>style.visibility</p:attrName>
                                        </p:attrNameLst>
                                      </p:cBhvr>
                                      <p:to>
                                        <p:strVal val="visible"/>
                                      </p:to>
                                    </p:set>
                                    <p:animEffect transition="in" filter="randombar(horizontal)">
                                      <p:cBhvr>
                                        <p:cTn id="12" dur="500"/>
                                        <p:tgtEl>
                                          <p:spTgt spid="28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87">
                                            <p:txEl>
                                              <p:pRg st="5" end="5"/>
                                            </p:txEl>
                                          </p:spTgt>
                                        </p:tgtEl>
                                        <p:attrNameLst>
                                          <p:attrName>style.visibility</p:attrName>
                                        </p:attrNameLst>
                                      </p:cBhvr>
                                      <p:to>
                                        <p:strVal val="visible"/>
                                      </p:to>
                                    </p:set>
                                    <p:animEffect transition="in" filter="randombar(horizontal)">
                                      <p:cBhvr>
                                        <p:cTn id="17" dur="500"/>
                                        <p:tgtEl>
                                          <p:spTgt spid="28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87">
                                            <p:txEl>
                                              <p:pRg st="7" end="7"/>
                                            </p:txEl>
                                          </p:spTgt>
                                        </p:tgtEl>
                                        <p:attrNameLst>
                                          <p:attrName>style.visibility</p:attrName>
                                        </p:attrNameLst>
                                      </p:cBhvr>
                                      <p:to>
                                        <p:strVal val="visible"/>
                                      </p:to>
                                    </p:set>
                                    <p:animEffect transition="in" filter="randombar(horizontal)">
                                      <p:cBhvr>
                                        <p:cTn id="22" dur="500"/>
                                        <p:tgtEl>
                                          <p:spTgt spid="28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87">
                                            <p:txEl>
                                              <p:pRg st="9" end="9"/>
                                            </p:txEl>
                                          </p:spTgt>
                                        </p:tgtEl>
                                        <p:attrNameLst>
                                          <p:attrName>style.visibility</p:attrName>
                                        </p:attrNameLst>
                                      </p:cBhvr>
                                      <p:to>
                                        <p:strVal val="visible"/>
                                      </p:to>
                                    </p:set>
                                    <p:animEffect transition="in" filter="randombar(horizontal)">
                                      <p:cBhvr>
                                        <p:cTn id="27" dur="500"/>
                                        <p:tgtEl>
                                          <p:spTgt spid="28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3720809" y="-161130"/>
            <a:ext cx="4903950" cy="1980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effectLst>
                  <a:outerShdw blurRad="38100" dist="38100" dir="2700000" algn="tl">
                    <a:srgbClr val="000000">
                      <a:alpha val="43137"/>
                    </a:srgbClr>
                  </a:outerShdw>
                </a:effectLst>
              </a:rPr>
              <a:t>Traffic PREDICTION AI</a:t>
            </a:r>
            <a:endParaRPr sz="4800" dirty="0">
              <a:effectLst>
                <a:outerShdw blurRad="38100" dist="38100" dir="2700000" algn="tl">
                  <a:srgbClr val="000000">
                    <a:alpha val="43137"/>
                  </a:srgbClr>
                </a:outerShdw>
              </a:effectLst>
            </a:endParaRPr>
          </a:p>
        </p:txBody>
      </p:sp>
      <p:sp>
        <p:nvSpPr>
          <p:cNvPr id="337" name="Google Shape;337;p37"/>
          <p:cNvSpPr txBox="1">
            <a:spLocks noGrp="1"/>
          </p:cNvSpPr>
          <p:nvPr>
            <p:ph type="subTitle" idx="1"/>
          </p:nvPr>
        </p:nvSpPr>
        <p:spPr>
          <a:xfrm>
            <a:off x="5525436" y="2333804"/>
            <a:ext cx="1755302" cy="1913979"/>
          </a:xfrm>
          <a:prstGeom prst="rect">
            <a:avLst/>
          </a:prstGeom>
        </p:spPr>
        <p:txBody>
          <a:bodyPr spcFirstLastPara="1" wrap="square" lIns="91425" tIns="91425" rIns="91425" bIns="91425" anchor="t" anchorCtr="0">
            <a:noAutofit/>
          </a:bodyPr>
          <a:lstStyle/>
          <a:p>
            <a:pPr algn="r" rtl="1">
              <a:buFont typeface="+mj-lt"/>
              <a:buAutoNum type="arabicPeriod"/>
            </a:pPr>
            <a:r>
              <a:rPr lang="fa-IR" sz="2000" dirty="0">
                <a:solidFill>
                  <a:schemeClr val="tx1"/>
                </a:solidFill>
                <a:latin typeface="Urdu Typesetting" panose="03020402040406030203" pitchFamily="66" charset="-78"/>
                <a:cs typeface="Urdu Typesetting" panose="03020402040406030203" pitchFamily="66" charset="-78"/>
              </a:rPr>
              <a:t>کاهش زمان تردد</a:t>
            </a:r>
            <a:endParaRPr lang="en-US" sz="2000" dirty="0">
              <a:solidFill>
                <a:schemeClr val="tx1"/>
              </a:solidFill>
              <a:latin typeface="Urdu Typesetting" panose="03020402040406030203" pitchFamily="66" charset="-78"/>
              <a:cs typeface="Urdu Typesetting" panose="03020402040406030203" pitchFamily="66" charset="-78"/>
            </a:endParaRPr>
          </a:p>
          <a:p>
            <a:pPr algn="r" rtl="1">
              <a:buFont typeface="+mj-lt"/>
              <a:buAutoNum type="arabicPeriod"/>
            </a:pPr>
            <a:r>
              <a:rPr lang="fa-IR" sz="2000" dirty="0">
                <a:solidFill>
                  <a:schemeClr val="tx1"/>
                </a:solidFill>
                <a:latin typeface="Urdu Typesetting" panose="03020402040406030203" pitchFamily="66" charset="-78"/>
                <a:cs typeface="Urdu Typesetting" panose="03020402040406030203" pitchFamily="66" charset="-78"/>
              </a:rPr>
              <a:t>بهینه سازی ترافیک</a:t>
            </a:r>
            <a:endParaRPr lang="en-US" sz="2000" dirty="0">
              <a:solidFill>
                <a:schemeClr val="tx1"/>
              </a:solidFill>
              <a:latin typeface="Urdu Typesetting" panose="03020402040406030203" pitchFamily="66" charset="-78"/>
              <a:cs typeface="Urdu Typesetting" panose="03020402040406030203" pitchFamily="66" charset="-78"/>
            </a:endParaRPr>
          </a:p>
          <a:p>
            <a:pPr algn="r" rtl="1">
              <a:buFont typeface="+mj-lt"/>
              <a:buAutoNum type="arabicPeriod"/>
            </a:pPr>
            <a:r>
              <a:rPr lang="fa-IR" sz="2000" dirty="0">
                <a:solidFill>
                  <a:schemeClr val="tx1"/>
                </a:solidFill>
                <a:latin typeface="Urdu Typesetting" panose="03020402040406030203" pitchFamily="66" charset="-78"/>
                <a:cs typeface="Urdu Typesetting" panose="03020402040406030203" pitchFamily="66" charset="-78"/>
              </a:rPr>
              <a:t>فزایش امنیت</a:t>
            </a:r>
            <a:endParaRPr lang="en-US" sz="2000" dirty="0">
              <a:solidFill>
                <a:schemeClr val="tx1"/>
              </a:solidFill>
              <a:latin typeface="Urdu Typesetting" panose="03020402040406030203" pitchFamily="66" charset="-78"/>
              <a:cs typeface="Urdu Typesetting" panose="03020402040406030203" pitchFamily="66" charset="-78"/>
            </a:endParaRPr>
          </a:p>
          <a:p>
            <a:pPr algn="r" rtl="1">
              <a:buFont typeface="+mj-lt"/>
              <a:buAutoNum type="arabicPeriod"/>
            </a:pPr>
            <a:r>
              <a:rPr lang="fa-IR" sz="2000" dirty="0">
                <a:solidFill>
                  <a:schemeClr val="tx1"/>
                </a:solidFill>
                <a:latin typeface="Urdu Typesetting" panose="03020402040406030203" pitchFamily="66" charset="-78"/>
                <a:cs typeface="Urdu Typesetting" panose="03020402040406030203" pitchFamily="66" charset="-78"/>
              </a:rPr>
              <a:t>بهبود حمل و نقل عمومی</a:t>
            </a:r>
            <a:endParaRPr lang="en-US" sz="2000" dirty="0">
              <a:solidFill>
                <a:schemeClr val="tx1"/>
              </a:solidFill>
              <a:latin typeface="Urdu Typesetting" panose="03020402040406030203" pitchFamily="66" charset="-78"/>
              <a:cs typeface="Urdu Typesetting" panose="03020402040406030203" pitchFamily="66" charset="-78"/>
            </a:endParaRPr>
          </a:p>
          <a:p>
            <a:pPr algn="r" rtl="1">
              <a:buFont typeface="+mj-lt"/>
              <a:buAutoNum type="arabicPeriod"/>
            </a:pPr>
            <a:r>
              <a:rPr lang="fa-IR" sz="2000" dirty="0">
                <a:solidFill>
                  <a:schemeClr val="tx1"/>
                </a:solidFill>
                <a:latin typeface="Urdu Typesetting" panose="03020402040406030203" pitchFamily="66" charset="-78"/>
                <a:cs typeface="Urdu Typesetting" panose="03020402040406030203" pitchFamily="66" charset="-78"/>
              </a:rPr>
              <a:t>کاهش آلودگی هوا</a:t>
            </a:r>
            <a:endParaRPr lang="en-US" sz="2000" dirty="0">
              <a:solidFill>
                <a:schemeClr val="tx1"/>
              </a:solidFill>
              <a:latin typeface="Urdu Typesetting" panose="03020402040406030203" pitchFamily="66" charset="-78"/>
              <a:cs typeface="Urdu Typesetting" panose="03020402040406030203" pitchFamily="66" charset="-78"/>
            </a:endParaRPr>
          </a:p>
          <a:p>
            <a:pPr algn="r" rtl="1">
              <a:buFont typeface="+mj-lt"/>
              <a:buAutoNum type="arabicPeriod"/>
            </a:pPr>
            <a:endParaRPr dirty="0">
              <a:latin typeface="Lato Black"/>
              <a:ea typeface="Lato Black"/>
              <a:cs typeface="Lato Black"/>
              <a:sym typeface="Lato Black"/>
            </a:endParaRPr>
          </a:p>
        </p:txBody>
      </p:sp>
      <p:cxnSp>
        <p:nvCxnSpPr>
          <p:cNvPr id="338" name="Google Shape;338;p37"/>
          <p:cNvCxnSpPr/>
          <p:nvPr/>
        </p:nvCxnSpPr>
        <p:spPr>
          <a:xfrm>
            <a:off x="5344867" y="1670270"/>
            <a:ext cx="1828800" cy="0"/>
          </a:xfrm>
          <a:prstGeom prst="straightConnector1">
            <a:avLst/>
          </a:prstGeom>
          <a:noFill/>
          <a:ln w="38100" cap="rnd" cmpd="sng">
            <a:solidFill>
              <a:schemeClr val="bg2">
                <a:lumMod val="10000"/>
              </a:schemeClr>
            </a:solidFill>
            <a:prstDash val="dash"/>
            <a:round/>
            <a:headEnd type="none" w="med" len="med"/>
            <a:tailEnd type="none" w="med" len="med"/>
          </a:ln>
        </p:spPr>
      </p:cxnSp>
      <p:sp>
        <p:nvSpPr>
          <p:cNvPr id="339" name="Google Shape;339;p37"/>
          <p:cNvSpPr/>
          <p:nvPr/>
        </p:nvSpPr>
        <p:spPr>
          <a:xfrm>
            <a:off x="5217629" y="4342100"/>
            <a:ext cx="2779800" cy="91500"/>
          </a:xfrm>
          <a:prstGeom prst="ellipse">
            <a:avLst/>
          </a:prstGeom>
          <a:solidFill>
            <a:schemeClr val="lt1"/>
          </a:solidFill>
          <a:ln>
            <a:solidFill>
              <a:schemeClr val="bg2">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7"/>
          <p:cNvGrpSpPr/>
          <p:nvPr/>
        </p:nvGrpSpPr>
        <p:grpSpPr>
          <a:xfrm>
            <a:off x="166427" y="3538728"/>
            <a:ext cx="1291708" cy="1371600"/>
            <a:chOff x="713275" y="872037"/>
            <a:chExt cx="3145516" cy="3399431"/>
          </a:xfrm>
        </p:grpSpPr>
        <p:sp>
          <p:nvSpPr>
            <p:cNvPr id="341" name="Google Shape;341;p37"/>
            <p:cNvSpPr/>
            <p:nvPr/>
          </p:nvSpPr>
          <p:spPr>
            <a:xfrm>
              <a:off x="713275" y="1211386"/>
              <a:ext cx="3145516" cy="2088576"/>
            </a:xfrm>
            <a:custGeom>
              <a:avLst/>
              <a:gdLst/>
              <a:ahLst/>
              <a:cxnLst/>
              <a:rect l="l" t="t" r="r" b="b"/>
              <a:pathLst>
                <a:path w="18708" h="12600" extrusionOk="0">
                  <a:moveTo>
                    <a:pt x="11832" y="1"/>
                  </a:moveTo>
                  <a:cubicBezTo>
                    <a:pt x="9850" y="1"/>
                    <a:pt x="8965" y="2085"/>
                    <a:pt x="7415" y="2085"/>
                  </a:cubicBezTo>
                  <a:cubicBezTo>
                    <a:pt x="7206" y="2085"/>
                    <a:pt x="6984" y="2047"/>
                    <a:pt x="6747" y="1961"/>
                  </a:cubicBezTo>
                  <a:cubicBezTo>
                    <a:pt x="5852" y="1639"/>
                    <a:pt x="4674" y="1344"/>
                    <a:pt x="3568" y="1344"/>
                  </a:cubicBezTo>
                  <a:cubicBezTo>
                    <a:pt x="1680" y="1344"/>
                    <a:pt x="1" y="2203"/>
                    <a:pt x="297" y="5254"/>
                  </a:cubicBezTo>
                  <a:cubicBezTo>
                    <a:pt x="675" y="9096"/>
                    <a:pt x="5329" y="12599"/>
                    <a:pt x="9045" y="12599"/>
                  </a:cubicBezTo>
                  <a:cubicBezTo>
                    <a:pt x="10007" y="12599"/>
                    <a:pt x="10906" y="12364"/>
                    <a:pt x="11652" y="11840"/>
                  </a:cubicBezTo>
                  <a:cubicBezTo>
                    <a:pt x="15278" y="9288"/>
                    <a:pt x="18707" y="2907"/>
                    <a:pt x="13469" y="416"/>
                  </a:cubicBezTo>
                  <a:cubicBezTo>
                    <a:pt x="12844" y="120"/>
                    <a:pt x="12306" y="1"/>
                    <a:pt x="11832" y="1"/>
                  </a:cubicBezTo>
                  <a:close/>
                </a:path>
              </a:pathLst>
            </a:cu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7"/>
            <p:cNvGrpSpPr/>
            <p:nvPr/>
          </p:nvGrpSpPr>
          <p:grpSpPr>
            <a:xfrm>
              <a:off x="2277494" y="872037"/>
              <a:ext cx="1215560" cy="3399222"/>
              <a:chOff x="2277494" y="872037"/>
              <a:chExt cx="1215560" cy="3399222"/>
            </a:xfrm>
          </p:grpSpPr>
          <p:sp>
            <p:nvSpPr>
              <p:cNvPr id="343" name="Google Shape;343;p37"/>
              <p:cNvSpPr/>
              <p:nvPr/>
            </p:nvSpPr>
            <p:spPr>
              <a:xfrm>
                <a:off x="2840221" y="1176503"/>
                <a:ext cx="66669" cy="3094756"/>
              </a:xfrm>
              <a:custGeom>
                <a:avLst/>
                <a:gdLst/>
                <a:ahLst/>
                <a:cxnLst/>
                <a:rect l="l" t="t" r="r" b="b"/>
                <a:pathLst>
                  <a:path w="640" h="29528" extrusionOk="0">
                    <a:moveTo>
                      <a:pt x="0" y="0"/>
                    </a:moveTo>
                    <a:lnTo>
                      <a:pt x="0" y="29528"/>
                    </a:lnTo>
                    <a:lnTo>
                      <a:pt x="640" y="29528"/>
                    </a:lnTo>
                    <a:lnTo>
                      <a:pt x="6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2840950" y="1826099"/>
                <a:ext cx="65940" cy="216847"/>
              </a:xfrm>
              <a:custGeom>
                <a:avLst/>
                <a:gdLst/>
                <a:ahLst/>
                <a:cxnLst/>
                <a:rect l="l" t="t" r="r" b="b"/>
                <a:pathLst>
                  <a:path w="633" h="2069" extrusionOk="0">
                    <a:moveTo>
                      <a:pt x="0" y="0"/>
                    </a:moveTo>
                    <a:lnTo>
                      <a:pt x="0" y="2069"/>
                    </a:lnTo>
                    <a:lnTo>
                      <a:pt x="633" y="2069"/>
                    </a:lnTo>
                    <a:lnTo>
                      <a:pt x="6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2688549" y="4217702"/>
                <a:ext cx="370741" cy="53557"/>
              </a:xfrm>
              <a:custGeom>
                <a:avLst/>
                <a:gdLst/>
                <a:ahLst/>
                <a:cxnLst/>
                <a:rect l="l" t="t" r="r" b="b"/>
                <a:pathLst>
                  <a:path w="3559" h="511" extrusionOk="0">
                    <a:moveTo>
                      <a:pt x="0" y="0"/>
                    </a:moveTo>
                    <a:lnTo>
                      <a:pt x="0" y="511"/>
                    </a:lnTo>
                    <a:lnTo>
                      <a:pt x="3559" y="511"/>
                    </a:lnTo>
                    <a:lnTo>
                      <a:pt x="3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2277494" y="872037"/>
                <a:ext cx="1215560" cy="1058975"/>
              </a:xfrm>
              <a:custGeom>
                <a:avLst/>
                <a:gdLst/>
                <a:ahLst/>
                <a:cxnLst/>
                <a:rect l="l" t="t" r="r" b="b"/>
                <a:pathLst>
                  <a:path w="11669" h="10104" extrusionOk="0">
                    <a:moveTo>
                      <a:pt x="2919" y="0"/>
                    </a:moveTo>
                    <a:lnTo>
                      <a:pt x="0" y="5055"/>
                    </a:lnTo>
                    <a:lnTo>
                      <a:pt x="2919" y="10103"/>
                    </a:lnTo>
                    <a:lnTo>
                      <a:pt x="8750" y="10103"/>
                    </a:lnTo>
                    <a:lnTo>
                      <a:pt x="11668" y="5055"/>
                    </a:lnTo>
                    <a:lnTo>
                      <a:pt x="8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2310725" y="900544"/>
                <a:ext cx="1148266" cy="1001226"/>
              </a:xfrm>
              <a:custGeom>
                <a:avLst/>
                <a:gdLst/>
                <a:ahLst/>
                <a:cxnLst/>
                <a:rect l="l" t="t" r="r" b="b"/>
                <a:pathLst>
                  <a:path w="11023" h="9553" extrusionOk="0">
                    <a:moveTo>
                      <a:pt x="8138" y="232"/>
                    </a:moveTo>
                    <a:lnTo>
                      <a:pt x="10764" y="4776"/>
                    </a:lnTo>
                    <a:lnTo>
                      <a:pt x="8138" y="9328"/>
                    </a:lnTo>
                    <a:lnTo>
                      <a:pt x="2892" y="9328"/>
                    </a:lnTo>
                    <a:lnTo>
                      <a:pt x="266" y="4776"/>
                    </a:lnTo>
                    <a:lnTo>
                      <a:pt x="2892" y="232"/>
                    </a:lnTo>
                    <a:close/>
                    <a:moveTo>
                      <a:pt x="2756" y="0"/>
                    </a:moveTo>
                    <a:lnTo>
                      <a:pt x="35" y="4722"/>
                    </a:lnTo>
                    <a:lnTo>
                      <a:pt x="1" y="4776"/>
                    </a:lnTo>
                    <a:lnTo>
                      <a:pt x="2756" y="9553"/>
                    </a:lnTo>
                    <a:lnTo>
                      <a:pt x="8274" y="9553"/>
                    </a:lnTo>
                    <a:lnTo>
                      <a:pt x="10996" y="4831"/>
                    </a:lnTo>
                    <a:lnTo>
                      <a:pt x="11023" y="4776"/>
                    </a:lnTo>
                    <a:lnTo>
                      <a:pt x="82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2821783" y="1046017"/>
                <a:ext cx="126983" cy="555585"/>
              </a:xfrm>
              <a:custGeom>
                <a:avLst/>
                <a:gdLst/>
                <a:ahLst/>
                <a:cxnLst/>
                <a:rect l="l" t="t" r="r" b="b"/>
                <a:pathLst>
                  <a:path w="1219" h="5301" extrusionOk="0">
                    <a:moveTo>
                      <a:pt x="592" y="0"/>
                    </a:moveTo>
                    <a:cubicBezTo>
                      <a:pt x="170" y="0"/>
                      <a:pt x="0" y="245"/>
                      <a:pt x="0" y="463"/>
                    </a:cubicBezTo>
                    <a:lnTo>
                      <a:pt x="198" y="4906"/>
                    </a:lnTo>
                    <a:cubicBezTo>
                      <a:pt x="198" y="5123"/>
                      <a:pt x="375" y="5300"/>
                      <a:pt x="592" y="5300"/>
                    </a:cubicBezTo>
                    <a:cubicBezTo>
                      <a:pt x="596" y="5300"/>
                      <a:pt x="600" y="5300"/>
                      <a:pt x="604" y="5300"/>
                    </a:cubicBezTo>
                    <a:cubicBezTo>
                      <a:pt x="817" y="5300"/>
                      <a:pt x="994" y="5119"/>
                      <a:pt x="994" y="4906"/>
                    </a:cubicBezTo>
                    <a:lnTo>
                      <a:pt x="1218" y="463"/>
                    </a:lnTo>
                    <a:cubicBezTo>
                      <a:pt x="1218" y="245"/>
                      <a:pt x="1021" y="0"/>
                      <a:pt x="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2836679" y="1643525"/>
                <a:ext cx="93649" cy="94222"/>
              </a:xfrm>
              <a:custGeom>
                <a:avLst/>
                <a:gdLst/>
                <a:ahLst/>
                <a:cxnLst/>
                <a:rect l="l" t="t" r="r" b="b"/>
                <a:pathLst>
                  <a:path w="899" h="899" extrusionOk="0">
                    <a:moveTo>
                      <a:pt x="449" y="1"/>
                    </a:moveTo>
                    <a:cubicBezTo>
                      <a:pt x="204" y="1"/>
                      <a:pt x="0" y="205"/>
                      <a:pt x="0" y="450"/>
                    </a:cubicBezTo>
                    <a:cubicBezTo>
                      <a:pt x="0" y="695"/>
                      <a:pt x="204" y="892"/>
                      <a:pt x="449" y="899"/>
                    </a:cubicBezTo>
                    <a:cubicBezTo>
                      <a:pt x="694" y="899"/>
                      <a:pt x="898" y="695"/>
                      <a:pt x="898" y="450"/>
                    </a:cubicBezTo>
                    <a:cubicBezTo>
                      <a:pt x="898" y="205"/>
                      <a:pt x="694" y="1"/>
                      <a:pt x="4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7"/>
            <p:cNvGrpSpPr/>
            <p:nvPr/>
          </p:nvGrpSpPr>
          <p:grpSpPr>
            <a:xfrm>
              <a:off x="713278" y="1237396"/>
              <a:ext cx="1619427" cy="3034072"/>
              <a:chOff x="713278" y="1237396"/>
              <a:chExt cx="1619427" cy="3034072"/>
            </a:xfrm>
          </p:grpSpPr>
          <p:sp>
            <p:nvSpPr>
              <p:cNvPr id="351" name="Google Shape;351;p37"/>
              <p:cNvSpPr/>
              <p:nvPr/>
            </p:nvSpPr>
            <p:spPr>
              <a:xfrm>
                <a:off x="1400070" y="1237396"/>
                <a:ext cx="579810" cy="597403"/>
              </a:xfrm>
              <a:custGeom>
                <a:avLst/>
                <a:gdLst/>
                <a:ahLst/>
                <a:cxnLst/>
                <a:rect l="l" t="t" r="r" b="b"/>
                <a:pathLst>
                  <a:path w="5566" h="5700" extrusionOk="0">
                    <a:moveTo>
                      <a:pt x="2574" y="1"/>
                    </a:moveTo>
                    <a:cubicBezTo>
                      <a:pt x="2398" y="1"/>
                      <a:pt x="2215" y="20"/>
                      <a:pt x="2028" y="66"/>
                    </a:cubicBezTo>
                    <a:cubicBezTo>
                      <a:pt x="1300" y="243"/>
                      <a:pt x="837" y="556"/>
                      <a:pt x="572" y="855"/>
                    </a:cubicBezTo>
                    <a:cubicBezTo>
                      <a:pt x="327" y="1134"/>
                      <a:pt x="157" y="1467"/>
                      <a:pt x="75" y="1821"/>
                    </a:cubicBezTo>
                    <a:cubicBezTo>
                      <a:pt x="0" y="2182"/>
                      <a:pt x="0" y="2542"/>
                      <a:pt x="82" y="2896"/>
                    </a:cubicBezTo>
                    <a:cubicBezTo>
                      <a:pt x="164" y="3175"/>
                      <a:pt x="218" y="3454"/>
                      <a:pt x="245" y="3733"/>
                    </a:cubicBezTo>
                    <a:cubicBezTo>
                      <a:pt x="266" y="4012"/>
                      <a:pt x="157" y="4325"/>
                      <a:pt x="232" y="4855"/>
                    </a:cubicBezTo>
                    <a:cubicBezTo>
                      <a:pt x="307" y="5420"/>
                      <a:pt x="504" y="5699"/>
                      <a:pt x="504" y="5699"/>
                    </a:cubicBezTo>
                    <a:cubicBezTo>
                      <a:pt x="504" y="5699"/>
                      <a:pt x="728" y="5645"/>
                      <a:pt x="878" y="5611"/>
                    </a:cubicBezTo>
                    <a:lnTo>
                      <a:pt x="871" y="5311"/>
                    </a:lnTo>
                    <a:lnTo>
                      <a:pt x="973" y="5583"/>
                    </a:lnTo>
                    <a:cubicBezTo>
                      <a:pt x="1443" y="5488"/>
                      <a:pt x="2246" y="5332"/>
                      <a:pt x="2511" y="5223"/>
                    </a:cubicBezTo>
                    <a:lnTo>
                      <a:pt x="5430" y="4508"/>
                    </a:lnTo>
                    <a:cubicBezTo>
                      <a:pt x="5566" y="4332"/>
                      <a:pt x="5457" y="3719"/>
                      <a:pt x="5368" y="3535"/>
                    </a:cubicBezTo>
                    <a:cubicBezTo>
                      <a:pt x="5273" y="3352"/>
                      <a:pt x="5137" y="3189"/>
                      <a:pt x="5055" y="2998"/>
                    </a:cubicBezTo>
                    <a:cubicBezTo>
                      <a:pt x="4872" y="2563"/>
                      <a:pt x="5028" y="2039"/>
                      <a:pt x="4858" y="1596"/>
                    </a:cubicBezTo>
                    <a:cubicBezTo>
                      <a:pt x="4681" y="1154"/>
                      <a:pt x="4314" y="576"/>
                      <a:pt x="3858" y="331"/>
                    </a:cubicBezTo>
                    <a:cubicBezTo>
                      <a:pt x="3539" y="164"/>
                      <a:pt x="3085" y="1"/>
                      <a:pt x="2574" y="1"/>
                    </a:cubicBezTo>
                    <a:close/>
                  </a:path>
                </a:pathLst>
              </a:custGeom>
              <a:solidFill>
                <a:srgbClr val="5E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1563722" y="1741205"/>
                <a:ext cx="292822" cy="340939"/>
              </a:xfrm>
              <a:custGeom>
                <a:avLst/>
                <a:gdLst/>
                <a:ahLst/>
                <a:cxnLst/>
                <a:rect l="l" t="t" r="r" b="b"/>
                <a:pathLst>
                  <a:path w="2811" h="3253" extrusionOk="0">
                    <a:moveTo>
                      <a:pt x="443" y="1"/>
                    </a:moveTo>
                    <a:lnTo>
                      <a:pt x="593" y="1021"/>
                    </a:lnTo>
                    <a:lnTo>
                      <a:pt x="1" y="1164"/>
                    </a:lnTo>
                    <a:lnTo>
                      <a:pt x="511" y="2647"/>
                    </a:lnTo>
                    <a:lnTo>
                      <a:pt x="2321" y="3253"/>
                    </a:lnTo>
                    <a:lnTo>
                      <a:pt x="2811" y="1014"/>
                    </a:lnTo>
                    <a:lnTo>
                      <a:pt x="2185" y="926"/>
                    </a:lnTo>
                    <a:lnTo>
                      <a:pt x="2015" y="42"/>
                    </a:lnTo>
                    <a:lnTo>
                      <a:pt x="443" y="1"/>
                    </a:lnTo>
                    <a:close/>
                  </a:path>
                </a:pathLst>
              </a:custGeom>
              <a:solidFill>
                <a:srgbClr val="EBB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1488615" y="1293992"/>
                <a:ext cx="412617" cy="508840"/>
              </a:xfrm>
              <a:custGeom>
                <a:avLst/>
                <a:gdLst/>
                <a:ahLst/>
                <a:cxnLst/>
                <a:rect l="l" t="t" r="r" b="b"/>
                <a:pathLst>
                  <a:path w="3961" h="4855" extrusionOk="0">
                    <a:moveTo>
                      <a:pt x="1972" y="0"/>
                    </a:moveTo>
                    <a:cubicBezTo>
                      <a:pt x="1801" y="0"/>
                      <a:pt x="1615" y="24"/>
                      <a:pt x="1396" y="70"/>
                    </a:cubicBezTo>
                    <a:cubicBezTo>
                      <a:pt x="749" y="206"/>
                      <a:pt x="368" y="621"/>
                      <a:pt x="185" y="1193"/>
                    </a:cubicBezTo>
                    <a:cubicBezTo>
                      <a:pt x="1" y="1764"/>
                      <a:pt x="307" y="2478"/>
                      <a:pt x="491" y="2995"/>
                    </a:cubicBezTo>
                    <a:cubicBezTo>
                      <a:pt x="668" y="3492"/>
                      <a:pt x="912" y="4091"/>
                      <a:pt x="1287" y="4383"/>
                    </a:cubicBezTo>
                    <a:cubicBezTo>
                      <a:pt x="1630" y="4642"/>
                      <a:pt x="1997" y="4855"/>
                      <a:pt x="2491" y="4855"/>
                    </a:cubicBezTo>
                    <a:cubicBezTo>
                      <a:pt x="2594" y="4855"/>
                      <a:pt x="2703" y="4846"/>
                      <a:pt x="2817" y="4826"/>
                    </a:cubicBezTo>
                    <a:cubicBezTo>
                      <a:pt x="3491" y="4703"/>
                      <a:pt x="3763" y="4159"/>
                      <a:pt x="3858" y="3676"/>
                    </a:cubicBezTo>
                    <a:cubicBezTo>
                      <a:pt x="3960" y="3186"/>
                      <a:pt x="3865" y="2315"/>
                      <a:pt x="3797" y="1866"/>
                    </a:cubicBezTo>
                    <a:cubicBezTo>
                      <a:pt x="3736" y="1417"/>
                      <a:pt x="3648" y="628"/>
                      <a:pt x="2940" y="274"/>
                    </a:cubicBezTo>
                    <a:cubicBezTo>
                      <a:pt x="2585" y="90"/>
                      <a:pt x="2307" y="0"/>
                      <a:pt x="1972" y="0"/>
                    </a:cubicBezTo>
                    <a:close/>
                  </a:path>
                </a:pathLst>
              </a:custGeom>
              <a:solidFill>
                <a:srgbClr val="EBB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1835189" y="1502349"/>
                <a:ext cx="27813" cy="46639"/>
              </a:xfrm>
              <a:custGeom>
                <a:avLst/>
                <a:gdLst/>
                <a:ahLst/>
                <a:cxnLst/>
                <a:rect l="l" t="t" r="r" b="b"/>
                <a:pathLst>
                  <a:path w="267" h="445" extrusionOk="0">
                    <a:moveTo>
                      <a:pt x="109" y="0"/>
                    </a:moveTo>
                    <a:cubicBezTo>
                      <a:pt x="107" y="0"/>
                      <a:pt x="105" y="0"/>
                      <a:pt x="103" y="1"/>
                    </a:cubicBezTo>
                    <a:cubicBezTo>
                      <a:pt x="42" y="14"/>
                      <a:pt x="1" y="123"/>
                      <a:pt x="21" y="245"/>
                    </a:cubicBezTo>
                    <a:cubicBezTo>
                      <a:pt x="40" y="354"/>
                      <a:pt x="101" y="444"/>
                      <a:pt x="159" y="444"/>
                    </a:cubicBezTo>
                    <a:cubicBezTo>
                      <a:pt x="163" y="444"/>
                      <a:pt x="167" y="444"/>
                      <a:pt x="171" y="443"/>
                    </a:cubicBezTo>
                    <a:cubicBezTo>
                      <a:pt x="232" y="436"/>
                      <a:pt x="266" y="327"/>
                      <a:pt x="252" y="205"/>
                    </a:cubicBezTo>
                    <a:cubicBezTo>
                      <a:pt x="233" y="87"/>
                      <a:pt x="169"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1699872" y="1524359"/>
                <a:ext cx="27709" cy="46639"/>
              </a:xfrm>
              <a:custGeom>
                <a:avLst/>
                <a:gdLst/>
                <a:ahLst/>
                <a:cxnLst/>
                <a:rect l="l" t="t" r="r" b="b"/>
                <a:pathLst>
                  <a:path w="266" h="445" extrusionOk="0">
                    <a:moveTo>
                      <a:pt x="107" y="0"/>
                    </a:moveTo>
                    <a:cubicBezTo>
                      <a:pt x="103" y="0"/>
                      <a:pt x="99" y="1"/>
                      <a:pt x="96" y="1"/>
                    </a:cubicBezTo>
                    <a:cubicBezTo>
                      <a:pt x="34" y="8"/>
                      <a:pt x="0" y="117"/>
                      <a:pt x="21" y="240"/>
                    </a:cubicBezTo>
                    <a:cubicBezTo>
                      <a:pt x="40" y="358"/>
                      <a:pt x="98" y="444"/>
                      <a:pt x="163" y="444"/>
                    </a:cubicBezTo>
                    <a:cubicBezTo>
                      <a:pt x="165" y="444"/>
                      <a:pt x="168" y="444"/>
                      <a:pt x="170" y="444"/>
                    </a:cubicBezTo>
                    <a:cubicBezTo>
                      <a:pt x="232" y="430"/>
                      <a:pt x="266" y="321"/>
                      <a:pt x="245" y="199"/>
                    </a:cubicBezTo>
                    <a:cubicBezTo>
                      <a:pt x="226" y="91"/>
                      <a:pt x="165"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1687788" y="1790255"/>
                <a:ext cx="82815" cy="15302"/>
              </a:xfrm>
              <a:custGeom>
                <a:avLst/>
                <a:gdLst/>
                <a:ahLst/>
                <a:cxnLst/>
                <a:rect l="l" t="t" r="r" b="b"/>
                <a:pathLst>
                  <a:path w="795" h="146" extrusionOk="0">
                    <a:moveTo>
                      <a:pt x="34" y="0"/>
                    </a:moveTo>
                    <a:cubicBezTo>
                      <a:pt x="23" y="0"/>
                      <a:pt x="13" y="11"/>
                      <a:pt x="7" y="23"/>
                    </a:cubicBezTo>
                    <a:cubicBezTo>
                      <a:pt x="1" y="36"/>
                      <a:pt x="7" y="57"/>
                      <a:pt x="28" y="63"/>
                    </a:cubicBezTo>
                    <a:cubicBezTo>
                      <a:pt x="212" y="118"/>
                      <a:pt x="402" y="145"/>
                      <a:pt x="593" y="145"/>
                    </a:cubicBezTo>
                    <a:cubicBezTo>
                      <a:pt x="647" y="145"/>
                      <a:pt x="701" y="145"/>
                      <a:pt x="756" y="138"/>
                    </a:cubicBezTo>
                    <a:cubicBezTo>
                      <a:pt x="794" y="138"/>
                      <a:pt x="790" y="83"/>
                      <a:pt x="755" y="83"/>
                    </a:cubicBezTo>
                    <a:cubicBezTo>
                      <a:pt x="753" y="83"/>
                      <a:pt x="751" y="83"/>
                      <a:pt x="749" y="84"/>
                    </a:cubicBezTo>
                    <a:cubicBezTo>
                      <a:pt x="698" y="88"/>
                      <a:pt x="647" y="90"/>
                      <a:pt x="596" y="90"/>
                    </a:cubicBezTo>
                    <a:cubicBezTo>
                      <a:pt x="409" y="90"/>
                      <a:pt x="223" y="61"/>
                      <a:pt x="41" y="2"/>
                    </a:cubicBezTo>
                    <a:cubicBezTo>
                      <a:pt x="39" y="1"/>
                      <a:pt x="36"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1633099" y="1468601"/>
                <a:ext cx="89586" cy="37416"/>
              </a:xfrm>
              <a:custGeom>
                <a:avLst/>
                <a:gdLst/>
                <a:ahLst/>
                <a:cxnLst/>
                <a:rect l="l" t="t" r="r" b="b"/>
                <a:pathLst>
                  <a:path w="860" h="357" extrusionOk="0">
                    <a:moveTo>
                      <a:pt x="689" y="0"/>
                    </a:moveTo>
                    <a:cubicBezTo>
                      <a:pt x="644" y="0"/>
                      <a:pt x="593" y="6"/>
                      <a:pt x="539" y="16"/>
                    </a:cubicBezTo>
                    <a:cubicBezTo>
                      <a:pt x="369" y="44"/>
                      <a:pt x="219" y="112"/>
                      <a:pt x="90" y="221"/>
                    </a:cubicBezTo>
                    <a:cubicBezTo>
                      <a:pt x="1" y="305"/>
                      <a:pt x="9" y="357"/>
                      <a:pt x="71" y="357"/>
                    </a:cubicBezTo>
                    <a:cubicBezTo>
                      <a:pt x="89" y="357"/>
                      <a:pt x="112" y="352"/>
                      <a:pt x="138" y="343"/>
                    </a:cubicBezTo>
                    <a:cubicBezTo>
                      <a:pt x="267" y="295"/>
                      <a:pt x="403" y="255"/>
                      <a:pt x="539" y="227"/>
                    </a:cubicBezTo>
                    <a:cubicBezTo>
                      <a:pt x="696" y="200"/>
                      <a:pt x="825" y="221"/>
                      <a:pt x="845" y="112"/>
                    </a:cubicBezTo>
                    <a:cubicBezTo>
                      <a:pt x="860" y="31"/>
                      <a:pt x="791" y="0"/>
                      <a:pt x="689" y="0"/>
                    </a:cubicBezTo>
                    <a:close/>
                  </a:path>
                </a:pathLst>
              </a:custGeom>
              <a:solidFill>
                <a:srgbClr val="5E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1802583" y="1446172"/>
                <a:ext cx="98649" cy="26097"/>
              </a:xfrm>
              <a:custGeom>
                <a:avLst/>
                <a:gdLst/>
                <a:ahLst/>
                <a:cxnLst/>
                <a:rect l="l" t="t" r="r" b="b"/>
                <a:pathLst>
                  <a:path w="947" h="249" extrusionOk="0">
                    <a:moveTo>
                      <a:pt x="463" y="1"/>
                    </a:moveTo>
                    <a:cubicBezTo>
                      <a:pt x="416" y="1"/>
                      <a:pt x="368" y="5"/>
                      <a:pt x="321" y="13"/>
                    </a:cubicBezTo>
                    <a:cubicBezTo>
                      <a:pt x="130" y="26"/>
                      <a:pt x="1" y="94"/>
                      <a:pt x="55" y="196"/>
                    </a:cubicBezTo>
                    <a:cubicBezTo>
                      <a:pt x="78" y="236"/>
                      <a:pt x="110" y="248"/>
                      <a:pt x="152" y="248"/>
                    </a:cubicBezTo>
                    <a:cubicBezTo>
                      <a:pt x="212" y="248"/>
                      <a:pt x="290" y="222"/>
                      <a:pt x="382" y="210"/>
                    </a:cubicBezTo>
                    <a:cubicBezTo>
                      <a:pt x="481" y="200"/>
                      <a:pt x="581" y="194"/>
                      <a:pt x="683" y="194"/>
                    </a:cubicBezTo>
                    <a:cubicBezTo>
                      <a:pt x="721" y="194"/>
                      <a:pt x="759" y="195"/>
                      <a:pt x="797" y="196"/>
                    </a:cubicBezTo>
                    <a:cubicBezTo>
                      <a:pt x="919" y="196"/>
                      <a:pt x="946" y="135"/>
                      <a:pt x="804" y="67"/>
                    </a:cubicBezTo>
                    <a:cubicBezTo>
                      <a:pt x="693" y="24"/>
                      <a:pt x="579" y="1"/>
                      <a:pt x="463" y="1"/>
                    </a:cubicBezTo>
                    <a:close/>
                  </a:path>
                </a:pathLst>
              </a:custGeom>
              <a:solidFill>
                <a:srgbClr val="5E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1781333" y="1558631"/>
                <a:ext cx="53960" cy="72841"/>
              </a:xfrm>
              <a:custGeom>
                <a:avLst/>
                <a:gdLst/>
                <a:ahLst/>
                <a:cxnLst/>
                <a:rect l="l" t="t" r="r" b="b"/>
                <a:pathLst>
                  <a:path w="518" h="695" extrusionOk="0">
                    <a:moveTo>
                      <a:pt x="59" y="0"/>
                    </a:moveTo>
                    <a:cubicBezTo>
                      <a:pt x="51" y="0"/>
                      <a:pt x="43" y="0"/>
                      <a:pt x="35" y="1"/>
                    </a:cubicBezTo>
                    <a:cubicBezTo>
                      <a:pt x="1" y="8"/>
                      <a:pt x="1" y="55"/>
                      <a:pt x="35" y="62"/>
                    </a:cubicBezTo>
                    <a:cubicBezTo>
                      <a:pt x="39" y="62"/>
                      <a:pt x="43" y="62"/>
                      <a:pt x="48" y="62"/>
                    </a:cubicBezTo>
                    <a:cubicBezTo>
                      <a:pt x="199" y="62"/>
                      <a:pt x="328" y="176"/>
                      <a:pt x="341" y="328"/>
                    </a:cubicBezTo>
                    <a:cubicBezTo>
                      <a:pt x="348" y="484"/>
                      <a:pt x="232" y="620"/>
                      <a:pt x="76" y="634"/>
                    </a:cubicBezTo>
                    <a:cubicBezTo>
                      <a:pt x="35" y="634"/>
                      <a:pt x="35" y="688"/>
                      <a:pt x="76" y="695"/>
                    </a:cubicBezTo>
                    <a:lnTo>
                      <a:pt x="82" y="688"/>
                    </a:lnTo>
                    <a:cubicBezTo>
                      <a:pt x="388" y="675"/>
                      <a:pt x="518" y="294"/>
                      <a:pt x="286" y="89"/>
                    </a:cubicBezTo>
                    <a:cubicBezTo>
                      <a:pt x="224" y="33"/>
                      <a:pt x="145"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1495699" y="1549303"/>
                <a:ext cx="110733" cy="109419"/>
              </a:xfrm>
              <a:custGeom>
                <a:avLst/>
                <a:gdLst/>
                <a:ahLst/>
                <a:cxnLst/>
                <a:rect l="l" t="t" r="r" b="b"/>
                <a:pathLst>
                  <a:path w="1063" h="1044" extrusionOk="0">
                    <a:moveTo>
                      <a:pt x="438" y="0"/>
                    </a:moveTo>
                    <a:cubicBezTo>
                      <a:pt x="373" y="0"/>
                      <a:pt x="310" y="16"/>
                      <a:pt x="253" y="49"/>
                    </a:cubicBezTo>
                    <a:cubicBezTo>
                      <a:pt x="48" y="172"/>
                      <a:pt x="1" y="478"/>
                      <a:pt x="157" y="743"/>
                    </a:cubicBezTo>
                    <a:cubicBezTo>
                      <a:pt x="266" y="931"/>
                      <a:pt x="451" y="1044"/>
                      <a:pt x="622" y="1044"/>
                    </a:cubicBezTo>
                    <a:cubicBezTo>
                      <a:pt x="686" y="1044"/>
                      <a:pt x="748" y="1028"/>
                      <a:pt x="804" y="995"/>
                    </a:cubicBezTo>
                    <a:cubicBezTo>
                      <a:pt x="1015" y="872"/>
                      <a:pt x="1062" y="566"/>
                      <a:pt x="906" y="301"/>
                    </a:cubicBezTo>
                    <a:cubicBezTo>
                      <a:pt x="797" y="113"/>
                      <a:pt x="612" y="0"/>
                      <a:pt x="438" y="0"/>
                    </a:cubicBezTo>
                    <a:close/>
                  </a:path>
                </a:pathLst>
              </a:custGeom>
              <a:solidFill>
                <a:srgbClr val="EBB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1518408" y="1583156"/>
                <a:ext cx="50418" cy="47687"/>
              </a:xfrm>
              <a:custGeom>
                <a:avLst/>
                <a:gdLst/>
                <a:ahLst/>
                <a:cxnLst/>
                <a:rect l="l" t="t" r="r" b="b"/>
                <a:pathLst>
                  <a:path w="484" h="455" extrusionOk="0">
                    <a:moveTo>
                      <a:pt x="203" y="1"/>
                    </a:moveTo>
                    <a:cubicBezTo>
                      <a:pt x="197" y="1"/>
                      <a:pt x="190" y="2"/>
                      <a:pt x="184" y="5"/>
                    </a:cubicBezTo>
                    <a:cubicBezTo>
                      <a:pt x="1" y="128"/>
                      <a:pt x="55" y="407"/>
                      <a:pt x="273" y="454"/>
                    </a:cubicBezTo>
                    <a:lnTo>
                      <a:pt x="320" y="454"/>
                    </a:lnTo>
                    <a:cubicBezTo>
                      <a:pt x="368" y="454"/>
                      <a:pt x="416" y="447"/>
                      <a:pt x="456" y="420"/>
                    </a:cubicBezTo>
                    <a:cubicBezTo>
                      <a:pt x="484" y="404"/>
                      <a:pt x="467" y="365"/>
                      <a:pt x="442" y="365"/>
                    </a:cubicBezTo>
                    <a:cubicBezTo>
                      <a:pt x="436" y="365"/>
                      <a:pt x="429" y="367"/>
                      <a:pt x="422" y="373"/>
                    </a:cubicBezTo>
                    <a:cubicBezTo>
                      <a:pt x="393" y="387"/>
                      <a:pt x="356" y="398"/>
                      <a:pt x="321" y="398"/>
                    </a:cubicBezTo>
                    <a:cubicBezTo>
                      <a:pt x="307" y="398"/>
                      <a:pt x="293" y="397"/>
                      <a:pt x="280" y="393"/>
                    </a:cubicBezTo>
                    <a:cubicBezTo>
                      <a:pt x="116" y="366"/>
                      <a:pt x="75" y="141"/>
                      <a:pt x="218" y="53"/>
                    </a:cubicBezTo>
                    <a:cubicBezTo>
                      <a:pt x="232" y="46"/>
                      <a:pt x="239" y="26"/>
                      <a:pt x="225" y="12"/>
                    </a:cubicBezTo>
                    <a:cubicBezTo>
                      <a:pt x="221" y="4"/>
                      <a:pt x="21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1769353" y="1659980"/>
                <a:ext cx="43960" cy="27460"/>
              </a:xfrm>
              <a:custGeom>
                <a:avLst/>
                <a:gdLst/>
                <a:ahLst/>
                <a:cxnLst/>
                <a:rect l="l" t="t" r="r" b="b"/>
                <a:pathLst>
                  <a:path w="422" h="262" extrusionOk="0">
                    <a:moveTo>
                      <a:pt x="259" y="0"/>
                    </a:moveTo>
                    <a:cubicBezTo>
                      <a:pt x="157" y="0"/>
                      <a:pt x="27" y="41"/>
                      <a:pt x="7" y="157"/>
                    </a:cubicBezTo>
                    <a:cubicBezTo>
                      <a:pt x="0" y="177"/>
                      <a:pt x="0" y="204"/>
                      <a:pt x="20" y="225"/>
                    </a:cubicBezTo>
                    <a:cubicBezTo>
                      <a:pt x="41" y="245"/>
                      <a:pt x="68" y="259"/>
                      <a:pt x="95" y="259"/>
                    </a:cubicBezTo>
                    <a:cubicBezTo>
                      <a:pt x="114" y="260"/>
                      <a:pt x="132" y="261"/>
                      <a:pt x="149" y="261"/>
                    </a:cubicBezTo>
                    <a:cubicBezTo>
                      <a:pt x="210" y="261"/>
                      <a:pt x="267" y="251"/>
                      <a:pt x="320" y="225"/>
                    </a:cubicBezTo>
                    <a:cubicBezTo>
                      <a:pt x="354" y="211"/>
                      <a:pt x="374" y="191"/>
                      <a:pt x="395" y="170"/>
                    </a:cubicBezTo>
                    <a:cubicBezTo>
                      <a:pt x="408" y="150"/>
                      <a:pt x="415" y="129"/>
                      <a:pt x="422" y="109"/>
                    </a:cubicBezTo>
                    <a:cubicBezTo>
                      <a:pt x="422" y="102"/>
                      <a:pt x="422" y="95"/>
                      <a:pt x="422" y="82"/>
                    </a:cubicBezTo>
                    <a:cubicBezTo>
                      <a:pt x="408" y="55"/>
                      <a:pt x="388" y="27"/>
                      <a:pt x="354" y="14"/>
                    </a:cubicBezTo>
                    <a:cubicBezTo>
                      <a:pt x="327" y="0"/>
                      <a:pt x="293"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1480802" y="1282358"/>
                <a:ext cx="433139" cy="424785"/>
              </a:xfrm>
              <a:custGeom>
                <a:avLst/>
                <a:gdLst/>
                <a:ahLst/>
                <a:cxnLst/>
                <a:rect l="l" t="t" r="r" b="b"/>
                <a:pathLst>
                  <a:path w="4158" h="4053" extrusionOk="0">
                    <a:moveTo>
                      <a:pt x="2114" y="0"/>
                    </a:moveTo>
                    <a:cubicBezTo>
                      <a:pt x="2055" y="0"/>
                      <a:pt x="1997" y="4"/>
                      <a:pt x="1940" y="11"/>
                    </a:cubicBezTo>
                    <a:cubicBezTo>
                      <a:pt x="1368" y="86"/>
                      <a:pt x="402" y="324"/>
                      <a:pt x="110" y="800"/>
                    </a:cubicBezTo>
                    <a:cubicBezTo>
                      <a:pt x="1" y="984"/>
                      <a:pt x="117" y="1562"/>
                      <a:pt x="123" y="1766"/>
                    </a:cubicBezTo>
                    <a:cubicBezTo>
                      <a:pt x="130" y="1923"/>
                      <a:pt x="253" y="2154"/>
                      <a:pt x="225" y="2310"/>
                    </a:cubicBezTo>
                    <a:cubicBezTo>
                      <a:pt x="191" y="2487"/>
                      <a:pt x="171" y="2657"/>
                      <a:pt x="157" y="2834"/>
                    </a:cubicBezTo>
                    <a:cubicBezTo>
                      <a:pt x="144" y="2923"/>
                      <a:pt x="144" y="3018"/>
                      <a:pt x="157" y="3106"/>
                    </a:cubicBezTo>
                    <a:cubicBezTo>
                      <a:pt x="171" y="3215"/>
                      <a:pt x="198" y="3324"/>
                      <a:pt x="239" y="3426"/>
                    </a:cubicBezTo>
                    <a:cubicBezTo>
                      <a:pt x="266" y="3501"/>
                      <a:pt x="307" y="3562"/>
                      <a:pt x="334" y="3630"/>
                    </a:cubicBezTo>
                    <a:cubicBezTo>
                      <a:pt x="375" y="3719"/>
                      <a:pt x="362" y="3814"/>
                      <a:pt x="402" y="3903"/>
                    </a:cubicBezTo>
                    <a:cubicBezTo>
                      <a:pt x="428" y="3993"/>
                      <a:pt x="509" y="4053"/>
                      <a:pt x="605" y="4053"/>
                    </a:cubicBezTo>
                    <a:cubicBezTo>
                      <a:pt x="610" y="4053"/>
                      <a:pt x="615" y="4053"/>
                      <a:pt x="620" y="4052"/>
                    </a:cubicBezTo>
                    <a:cubicBezTo>
                      <a:pt x="688" y="4032"/>
                      <a:pt x="743" y="3984"/>
                      <a:pt x="777" y="3923"/>
                    </a:cubicBezTo>
                    <a:cubicBezTo>
                      <a:pt x="913" y="3658"/>
                      <a:pt x="967" y="3358"/>
                      <a:pt x="919" y="3059"/>
                    </a:cubicBezTo>
                    <a:cubicBezTo>
                      <a:pt x="892" y="2828"/>
                      <a:pt x="831" y="2589"/>
                      <a:pt x="790" y="2358"/>
                    </a:cubicBezTo>
                    <a:cubicBezTo>
                      <a:pt x="777" y="2324"/>
                      <a:pt x="777" y="2290"/>
                      <a:pt x="783" y="2263"/>
                    </a:cubicBezTo>
                    <a:cubicBezTo>
                      <a:pt x="790" y="2236"/>
                      <a:pt x="804" y="2215"/>
                      <a:pt x="817" y="2195"/>
                    </a:cubicBezTo>
                    <a:cubicBezTo>
                      <a:pt x="926" y="2045"/>
                      <a:pt x="1069" y="1916"/>
                      <a:pt x="1226" y="1814"/>
                    </a:cubicBezTo>
                    <a:cubicBezTo>
                      <a:pt x="1307" y="1766"/>
                      <a:pt x="1389" y="1719"/>
                      <a:pt x="1471" y="1685"/>
                    </a:cubicBezTo>
                    <a:cubicBezTo>
                      <a:pt x="1539" y="1671"/>
                      <a:pt x="1607" y="1644"/>
                      <a:pt x="1668" y="1610"/>
                    </a:cubicBezTo>
                    <a:cubicBezTo>
                      <a:pt x="1722" y="1562"/>
                      <a:pt x="1668" y="1106"/>
                      <a:pt x="1668" y="1106"/>
                    </a:cubicBezTo>
                    <a:lnTo>
                      <a:pt x="1668" y="1106"/>
                    </a:lnTo>
                    <a:cubicBezTo>
                      <a:pt x="1668" y="1106"/>
                      <a:pt x="1790" y="1514"/>
                      <a:pt x="1838" y="1555"/>
                    </a:cubicBezTo>
                    <a:cubicBezTo>
                      <a:pt x="1852" y="1565"/>
                      <a:pt x="1883" y="1569"/>
                      <a:pt x="1927" y="1569"/>
                    </a:cubicBezTo>
                    <a:cubicBezTo>
                      <a:pt x="2035" y="1569"/>
                      <a:pt x="2215" y="1544"/>
                      <a:pt x="2375" y="1514"/>
                    </a:cubicBezTo>
                    <a:cubicBezTo>
                      <a:pt x="2600" y="1480"/>
                      <a:pt x="2892" y="1467"/>
                      <a:pt x="2940" y="1433"/>
                    </a:cubicBezTo>
                    <a:cubicBezTo>
                      <a:pt x="2981" y="1399"/>
                      <a:pt x="2981" y="1167"/>
                      <a:pt x="2981" y="1167"/>
                    </a:cubicBezTo>
                    <a:cubicBezTo>
                      <a:pt x="2981" y="1167"/>
                      <a:pt x="3042" y="1385"/>
                      <a:pt x="3090" y="1419"/>
                    </a:cubicBezTo>
                    <a:cubicBezTo>
                      <a:pt x="3104" y="1431"/>
                      <a:pt x="3145" y="1436"/>
                      <a:pt x="3197" y="1436"/>
                    </a:cubicBezTo>
                    <a:cubicBezTo>
                      <a:pt x="3320" y="1436"/>
                      <a:pt x="3501" y="1409"/>
                      <a:pt x="3525" y="1385"/>
                    </a:cubicBezTo>
                    <a:cubicBezTo>
                      <a:pt x="3566" y="1351"/>
                      <a:pt x="3559" y="1038"/>
                      <a:pt x="3559" y="1038"/>
                    </a:cubicBezTo>
                    <a:lnTo>
                      <a:pt x="3559" y="1038"/>
                    </a:lnTo>
                    <a:cubicBezTo>
                      <a:pt x="3559" y="1038"/>
                      <a:pt x="3750" y="1474"/>
                      <a:pt x="3797" y="1610"/>
                    </a:cubicBezTo>
                    <a:cubicBezTo>
                      <a:pt x="3838" y="1746"/>
                      <a:pt x="3974" y="2038"/>
                      <a:pt x="4158" y="2181"/>
                    </a:cubicBezTo>
                    <a:cubicBezTo>
                      <a:pt x="4158" y="2181"/>
                      <a:pt x="3913" y="902"/>
                      <a:pt x="3716" y="698"/>
                    </a:cubicBezTo>
                    <a:cubicBezTo>
                      <a:pt x="3352" y="316"/>
                      <a:pt x="2686" y="0"/>
                      <a:pt x="2114" y="0"/>
                    </a:cubicBezTo>
                    <a:close/>
                  </a:path>
                </a:pathLst>
              </a:custGeom>
              <a:solidFill>
                <a:srgbClr val="5E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1581222" y="1283197"/>
                <a:ext cx="76877" cy="118013"/>
              </a:xfrm>
              <a:custGeom>
                <a:avLst/>
                <a:gdLst/>
                <a:ahLst/>
                <a:cxnLst/>
                <a:rect l="l" t="t" r="r" b="b"/>
                <a:pathLst>
                  <a:path w="738" h="1126" extrusionOk="0">
                    <a:moveTo>
                      <a:pt x="46" y="1"/>
                    </a:moveTo>
                    <a:cubicBezTo>
                      <a:pt x="13" y="1"/>
                      <a:pt x="0" y="52"/>
                      <a:pt x="37" y="64"/>
                    </a:cubicBezTo>
                    <a:cubicBezTo>
                      <a:pt x="160" y="105"/>
                      <a:pt x="262" y="193"/>
                      <a:pt x="323" y="309"/>
                    </a:cubicBezTo>
                    <a:cubicBezTo>
                      <a:pt x="336" y="336"/>
                      <a:pt x="350" y="370"/>
                      <a:pt x="364" y="404"/>
                    </a:cubicBezTo>
                    <a:cubicBezTo>
                      <a:pt x="377" y="452"/>
                      <a:pt x="404" y="500"/>
                      <a:pt x="432" y="547"/>
                    </a:cubicBezTo>
                    <a:cubicBezTo>
                      <a:pt x="445" y="568"/>
                      <a:pt x="466" y="595"/>
                      <a:pt x="486" y="622"/>
                    </a:cubicBezTo>
                    <a:cubicBezTo>
                      <a:pt x="507" y="642"/>
                      <a:pt x="527" y="670"/>
                      <a:pt x="547" y="697"/>
                    </a:cubicBezTo>
                    <a:cubicBezTo>
                      <a:pt x="609" y="819"/>
                      <a:pt x="649" y="955"/>
                      <a:pt x="670" y="1098"/>
                    </a:cubicBezTo>
                    <a:cubicBezTo>
                      <a:pt x="670" y="1112"/>
                      <a:pt x="683" y="1125"/>
                      <a:pt x="704" y="1125"/>
                    </a:cubicBezTo>
                    <a:cubicBezTo>
                      <a:pt x="724" y="1119"/>
                      <a:pt x="738" y="1105"/>
                      <a:pt x="731" y="1091"/>
                    </a:cubicBezTo>
                    <a:cubicBezTo>
                      <a:pt x="711" y="942"/>
                      <a:pt x="670" y="799"/>
                      <a:pt x="602" y="663"/>
                    </a:cubicBezTo>
                    <a:cubicBezTo>
                      <a:pt x="581" y="636"/>
                      <a:pt x="561" y="602"/>
                      <a:pt x="534" y="581"/>
                    </a:cubicBezTo>
                    <a:cubicBezTo>
                      <a:pt x="513" y="554"/>
                      <a:pt x="500" y="534"/>
                      <a:pt x="479" y="513"/>
                    </a:cubicBezTo>
                    <a:cubicBezTo>
                      <a:pt x="459" y="466"/>
                      <a:pt x="439" y="425"/>
                      <a:pt x="418" y="377"/>
                    </a:cubicBezTo>
                    <a:cubicBezTo>
                      <a:pt x="404" y="343"/>
                      <a:pt x="391" y="309"/>
                      <a:pt x="377" y="282"/>
                    </a:cubicBezTo>
                    <a:cubicBezTo>
                      <a:pt x="309" y="153"/>
                      <a:pt x="194" y="50"/>
                      <a:pt x="58" y="3"/>
                    </a:cubicBezTo>
                    <a:cubicBezTo>
                      <a:pt x="53" y="2"/>
                      <a:pt x="50"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1507782" y="1477405"/>
                <a:ext cx="31251" cy="232568"/>
              </a:xfrm>
              <a:custGeom>
                <a:avLst/>
                <a:gdLst/>
                <a:ahLst/>
                <a:cxnLst/>
                <a:rect l="l" t="t" r="r" b="b"/>
                <a:pathLst>
                  <a:path w="300" h="2219" extrusionOk="0">
                    <a:moveTo>
                      <a:pt x="55" y="0"/>
                    </a:moveTo>
                    <a:cubicBezTo>
                      <a:pt x="35" y="0"/>
                      <a:pt x="21" y="14"/>
                      <a:pt x="21" y="34"/>
                    </a:cubicBezTo>
                    <a:cubicBezTo>
                      <a:pt x="35" y="198"/>
                      <a:pt x="69" y="361"/>
                      <a:pt x="123" y="518"/>
                    </a:cubicBezTo>
                    <a:cubicBezTo>
                      <a:pt x="171" y="647"/>
                      <a:pt x="198" y="783"/>
                      <a:pt x="218" y="919"/>
                    </a:cubicBezTo>
                    <a:cubicBezTo>
                      <a:pt x="239" y="1130"/>
                      <a:pt x="164" y="1320"/>
                      <a:pt x="89" y="1504"/>
                    </a:cubicBezTo>
                    <a:cubicBezTo>
                      <a:pt x="1" y="1735"/>
                      <a:pt x="35" y="1973"/>
                      <a:pt x="82" y="2198"/>
                    </a:cubicBezTo>
                    <a:cubicBezTo>
                      <a:pt x="89" y="2212"/>
                      <a:pt x="103" y="2218"/>
                      <a:pt x="116" y="2218"/>
                    </a:cubicBezTo>
                    <a:lnTo>
                      <a:pt x="123" y="2218"/>
                    </a:lnTo>
                    <a:cubicBezTo>
                      <a:pt x="137" y="2212"/>
                      <a:pt x="150" y="2198"/>
                      <a:pt x="143" y="2178"/>
                    </a:cubicBezTo>
                    <a:cubicBezTo>
                      <a:pt x="96" y="1973"/>
                      <a:pt x="62" y="1742"/>
                      <a:pt x="143" y="1524"/>
                    </a:cubicBezTo>
                    <a:cubicBezTo>
                      <a:pt x="225" y="1334"/>
                      <a:pt x="300" y="1143"/>
                      <a:pt x="279" y="912"/>
                    </a:cubicBezTo>
                    <a:cubicBezTo>
                      <a:pt x="259" y="769"/>
                      <a:pt x="225" y="633"/>
                      <a:pt x="184" y="497"/>
                    </a:cubicBezTo>
                    <a:cubicBezTo>
                      <a:pt x="130" y="347"/>
                      <a:pt x="96" y="191"/>
                      <a:pt x="82" y="34"/>
                    </a:cubicBezTo>
                    <a:cubicBezTo>
                      <a:pt x="82" y="14"/>
                      <a:pt x="69"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1477990" y="1746970"/>
                <a:ext cx="15000" cy="44229"/>
              </a:xfrm>
              <a:custGeom>
                <a:avLst/>
                <a:gdLst/>
                <a:ahLst/>
                <a:cxnLst/>
                <a:rect l="l" t="t" r="r" b="b"/>
                <a:pathLst>
                  <a:path w="144" h="422" extrusionOk="0">
                    <a:moveTo>
                      <a:pt x="35" y="0"/>
                    </a:moveTo>
                    <a:cubicBezTo>
                      <a:pt x="14" y="7"/>
                      <a:pt x="1" y="21"/>
                      <a:pt x="8" y="34"/>
                    </a:cubicBezTo>
                    <a:cubicBezTo>
                      <a:pt x="8" y="41"/>
                      <a:pt x="42" y="245"/>
                      <a:pt x="82" y="395"/>
                    </a:cubicBezTo>
                    <a:cubicBezTo>
                      <a:pt x="82" y="415"/>
                      <a:pt x="96" y="422"/>
                      <a:pt x="110" y="422"/>
                    </a:cubicBezTo>
                    <a:lnTo>
                      <a:pt x="116" y="422"/>
                    </a:lnTo>
                    <a:cubicBezTo>
                      <a:pt x="137" y="415"/>
                      <a:pt x="144" y="402"/>
                      <a:pt x="144" y="381"/>
                    </a:cubicBezTo>
                    <a:cubicBezTo>
                      <a:pt x="103" y="232"/>
                      <a:pt x="69" y="27"/>
                      <a:pt x="69" y="27"/>
                    </a:cubicBezTo>
                    <a:cubicBezTo>
                      <a:pt x="69" y="7"/>
                      <a:pt x="4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1776437" y="1361173"/>
                <a:ext cx="17813" cy="40036"/>
              </a:xfrm>
              <a:custGeom>
                <a:avLst/>
                <a:gdLst/>
                <a:ahLst/>
                <a:cxnLst/>
                <a:rect l="l" t="t" r="r" b="b"/>
                <a:pathLst>
                  <a:path w="171" h="382" extrusionOk="0">
                    <a:moveTo>
                      <a:pt x="43" y="0"/>
                    </a:moveTo>
                    <a:cubicBezTo>
                      <a:pt x="38" y="0"/>
                      <a:pt x="32" y="2"/>
                      <a:pt x="27" y="7"/>
                    </a:cubicBezTo>
                    <a:cubicBezTo>
                      <a:pt x="14" y="14"/>
                      <a:pt x="0" y="28"/>
                      <a:pt x="14" y="48"/>
                    </a:cubicBezTo>
                    <a:cubicBezTo>
                      <a:pt x="54" y="143"/>
                      <a:pt x="89" y="245"/>
                      <a:pt x="109" y="354"/>
                    </a:cubicBezTo>
                    <a:cubicBezTo>
                      <a:pt x="109" y="368"/>
                      <a:pt x="123" y="381"/>
                      <a:pt x="136" y="381"/>
                    </a:cubicBezTo>
                    <a:lnTo>
                      <a:pt x="143" y="381"/>
                    </a:lnTo>
                    <a:cubicBezTo>
                      <a:pt x="157" y="375"/>
                      <a:pt x="170" y="361"/>
                      <a:pt x="170" y="347"/>
                    </a:cubicBezTo>
                    <a:cubicBezTo>
                      <a:pt x="150" y="232"/>
                      <a:pt x="116" y="123"/>
                      <a:pt x="68" y="21"/>
                    </a:cubicBezTo>
                    <a:cubicBezTo>
                      <a:pt x="64" y="8"/>
                      <a:pt x="54"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1923108" y="1622039"/>
                <a:ext cx="18542" cy="90030"/>
              </a:xfrm>
              <a:custGeom>
                <a:avLst/>
                <a:gdLst/>
                <a:ahLst/>
                <a:cxnLst/>
                <a:rect l="l" t="t" r="r" b="b"/>
                <a:pathLst>
                  <a:path w="178" h="859" extrusionOk="0">
                    <a:moveTo>
                      <a:pt x="38" y="1"/>
                    </a:moveTo>
                    <a:cubicBezTo>
                      <a:pt x="32" y="1"/>
                      <a:pt x="26" y="3"/>
                      <a:pt x="21" y="8"/>
                    </a:cubicBezTo>
                    <a:cubicBezTo>
                      <a:pt x="0" y="15"/>
                      <a:pt x="0" y="36"/>
                      <a:pt x="7" y="49"/>
                    </a:cubicBezTo>
                    <a:cubicBezTo>
                      <a:pt x="109" y="172"/>
                      <a:pt x="143" y="335"/>
                      <a:pt x="89" y="485"/>
                    </a:cubicBezTo>
                    <a:cubicBezTo>
                      <a:pt x="82" y="525"/>
                      <a:pt x="75" y="566"/>
                      <a:pt x="75" y="607"/>
                    </a:cubicBezTo>
                    <a:cubicBezTo>
                      <a:pt x="62" y="682"/>
                      <a:pt x="68" y="764"/>
                      <a:pt x="96" y="838"/>
                    </a:cubicBezTo>
                    <a:cubicBezTo>
                      <a:pt x="96" y="852"/>
                      <a:pt x="109" y="859"/>
                      <a:pt x="123" y="859"/>
                    </a:cubicBezTo>
                    <a:lnTo>
                      <a:pt x="130" y="859"/>
                    </a:lnTo>
                    <a:cubicBezTo>
                      <a:pt x="150" y="859"/>
                      <a:pt x="157" y="838"/>
                      <a:pt x="157" y="825"/>
                    </a:cubicBezTo>
                    <a:cubicBezTo>
                      <a:pt x="136" y="750"/>
                      <a:pt x="130" y="682"/>
                      <a:pt x="136" y="614"/>
                    </a:cubicBezTo>
                    <a:cubicBezTo>
                      <a:pt x="136" y="573"/>
                      <a:pt x="143" y="539"/>
                      <a:pt x="157" y="498"/>
                    </a:cubicBezTo>
                    <a:cubicBezTo>
                      <a:pt x="170" y="430"/>
                      <a:pt x="177" y="362"/>
                      <a:pt x="170" y="287"/>
                    </a:cubicBezTo>
                    <a:cubicBezTo>
                      <a:pt x="157" y="192"/>
                      <a:pt x="116" y="97"/>
                      <a:pt x="62" y="15"/>
                    </a:cubicBezTo>
                    <a:cubicBezTo>
                      <a:pt x="57" y="7"/>
                      <a:pt x="48"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1843731" y="4078622"/>
                <a:ext cx="106358" cy="117070"/>
              </a:xfrm>
              <a:custGeom>
                <a:avLst/>
                <a:gdLst/>
                <a:ahLst/>
                <a:cxnLst/>
                <a:rect l="l" t="t" r="r" b="b"/>
                <a:pathLst>
                  <a:path w="1021" h="1117" extrusionOk="0">
                    <a:moveTo>
                      <a:pt x="1021" y="1"/>
                    </a:moveTo>
                    <a:lnTo>
                      <a:pt x="0" y="205"/>
                    </a:lnTo>
                    <a:cubicBezTo>
                      <a:pt x="0" y="205"/>
                      <a:pt x="75" y="1015"/>
                      <a:pt x="82" y="1117"/>
                    </a:cubicBezTo>
                    <a:lnTo>
                      <a:pt x="973" y="1117"/>
                    </a:lnTo>
                    <a:cubicBezTo>
                      <a:pt x="960" y="1049"/>
                      <a:pt x="1021" y="1"/>
                      <a:pt x="1021" y="1"/>
                    </a:cubicBezTo>
                    <a:close/>
                  </a:path>
                </a:pathLst>
              </a:custGeom>
              <a:solidFill>
                <a:srgbClr val="EBB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1375278" y="4057241"/>
                <a:ext cx="113441" cy="144844"/>
              </a:xfrm>
              <a:custGeom>
                <a:avLst/>
                <a:gdLst/>
                <a:ahLst/>
                <a:cxnLst/>
                <a:rect l="l" t="t" r="r" b="b"/>
                <a:pathLst>
                  <a:path w="1089" h="1382" extrusionOk="0">
                    <a:moveTo>
                      <a:pt x="1089" y="1"/>
                    </a:moveTo>
                    <a:lnTo>
                      <a:pt x="61" y="184"/>
                    </a:lnTo>
                    <a:cubicBezTo>
                      <a:pt x="61" y="184"/>
                      <a:pt x="0" y="1259"/>
                      <a:pt x="7" y="1361"/>
                    </a:cubicBezTo>
                    <a:lnTo>
                      <a:pt x="898" y="1382"/>
                    </a:lnTo>
                    <a:cubicBezTo>
                      <a:pt x="885" y="1314"/>
                      <a:pt x="1089" y="1"/>
                      <a:pt x="1089" y="1"/>
                    </a:cubicBezTo>
                    <a:close/>
                  </a:path>
                </a:pathLst>
              </a:custGeom>
              <a:solidFill>
                <a:srgbClr val="EBB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1341214" y="2680281"/>
                <a:ext cx="673459" cy="1467410"/>
              </a:xfrm>
              <a:custGeom>
                <a:avLst/>
                <a:gdLst/>
                <a:ahLst/>
                <a:cxnLst/>
                <a:rect l="l" t="t" r="r" b="b"/>
                <a:pathLst>
                  <a:path w="6465" h="14001" extrusionOk="0">
                    <a:moveTo>
                      <a:pt x="2848" y="1"/>
                    </a:moveTo>
                    <a:cubicBezTo>
                      <a:pt x="1498" y="1"/>
                      <a:pt x="263" y="86"/>
                      <a:pt x="232" y="334"/>
                    </a:cubicBezTo>
                    <a:cubicBezTo>
                      <a:pt x="69" y="1709"/>
                      <a:pt x="1" y="13601"/>
                      <a:pt x="164" y="13819"/>
                    </a:cubicBezTo>
                    <a:cubicBezTo>
                      <a:pt x="259" y="13940"/>
                      <a:pt x="613" y="14000"/>
                      <a:pt x="931" y="14000"/>
                    </a:cubicBezTo>
                    <a:cubicBezTo>
                      <a:pt x="1184" y="14000"/>
                      <a:pt x="1413" y="13962"/>
                      <a:pt x="1470" y="13887"/>
                    </a:cubicBezTo>
                    <a:cubicBezTo>
                      <a:pt x="1640" y="13676"/>
                      <a:pt x="1647" y="13200"/>
                      <a:pt x="1695" y="12941"/>
                    </a:cubicBezTo>
                    <a:cubicBezTo>
                      <a:pt x="1783" y="12445"/>
                      <a:pt x="1899" y="11955"/>
                      <a:pt x="2015" y="11465"/>
                    </a:cubicBezTo>
                    <a:cubicBezTo>
                      <a:pt x="2293" y="10281"/>
                      <a:pt x="2566" y="9097"/>
                      <a:pt x="2845" y="7920"/>
                    </a:cubicBezTo>
                    <a:cubicBezTo>
                      <a:pt x="3042" y="7084"/>
                      <a:pt x="3355" y="5689"/>
                      <a:pt x="3539" y="4852"/>
                    </a:cubicBezTo>
                    <a:cubicBezTo>
                      <a:pt x="3559" y="5022"/>
                      <a:pt x="3586" y="5192"/>
                      <a:pt x="3607" y="5362"/>
                    </a:cubicBezTo>
                    <a:cubicBezTo>
                      <a:pt x="3743" y="6458"/>
                      <a:pt x="3865" y="8124"/>
                      <a:pt x="3988" y="9220"/>
                    </a:cubicBezTo>
                    <a:cubicBezTo>
                      <a:pt x="4049" y="9778"/>
                      <a:pt x="4117" y="10342"/>
                      <a:pt x="4178" y="10907"/>
                    </a:cubicBezTo>
                    <a:cubicBezTo>
                      <a:pt x="4198" y="11111"/>
                      <a:pt x="4226" y="11322"/>
                      <a:pt x="4246" y="11533"/>
                    </a:cubicBezTo>
                    <a:cubicBezTo>
                      <a:pt x="4267" y="11764"/>
                      <a:pt x="4280" y="11996"/>
                      <a:pt x="4314" y="12227"/>
                    </a:cubicBezTo>
                    <a:cubicBezTo>
                      <a:pt x="4362" y="12554"/>
                      <a:pt x="4430" y="12873"/>
                      <a:pt x="4511" y="13193"/>
                    </a:cubicBezTo>
                    <a:cubicBezTo>
                      <a:pt x="4545" y="13309"/>
                      <a:pt x="4566" y="13771"/>
                      <a:pt x="4675" y="13839"/>
                    </a:cubicBezTo>
                    <a:cubicBezTo>
                      <a:pt x="4767" y="13897"/>
                      <a:pt x="5057" y="13935"/>
                      <a:pt x="5347" y="13935"/>
                    </a:cubicBezTo>
                    <a:cubicBezTo>
                      <a:pt x="5637" y="13935"/>
                      <a:pt x="5927" y="13897"/>
                      <a:pt x="6015" y="13805"/>
                    </a:cubicBezTo>
                    <a:cubicBezTo>
                      <a:pt x="6131" y="13676"/>
                      <a:pt x="6076" y="13248"/>
                      <a:pt x="6090" y="13084"/>
                    </a:cubicBezTo>
                    <a:cubicBezTo>
                      <a:pt x="6117" y="12662"/>
                      <a:pt x="6165" y="12234"/>
                      <a:pt x="6185" y="11812"/>
                    </a:cubicBezTo>
                    <a:cubicBezTo>
                      <a:pt x="6233" y="10968"/>
                      <a:pt x="6253" y="10125"/>
                      <a:pt x="6246" y="9288"/>
                    </a:cubicBezTo>
                    <a:cubicBezTo>
                      <a:pt x="6240" y="8635"/>
                      <a:pt x="6355" y="7982"/>
                      <a:pt x="6355" y="7335"/>
                    </a:cubicBezTo>
                    <a:cubicBezTo>
                      <a:pt x="6348" y="6634"/>
                      <a:pt x="6376" y="5934"/>
                      <a:pt x="6403" y="5226"/>
                    </a:cubicBezTo>
                    <a:cubicBezTo>
                      <a:pt x="6410" y="5070"/>
                      <a:pt x="6416" y="4906"/>
                      <a:pt x="6423" y="4743"/>
                    </a:cubicBezTo>
                    <a:cubicBezTo>
                      <a:pt x="6464" y="3886"/>
                      <a:pt x="6444" y="1232"/>
                      <a:pt x="6321" y="239"/>
                    </a:cubicBezTo>
                    <a:cubicBezTo>
                      <a:pt x="6306" y="127"/>
                      <a:pt x="4492" y="1"/>
                      <a:pt x="2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1371424" y="2780791"/>
                <a:ext cx="625228" cy="31547"/>
              </a:xfrm>
              <a:custGeom>
                <a:avLst/>
                <a:gdLst/>
                <a:ahLst/>
                <a:cxnLst/>
                <a:rect l="l" t="t" r="r" b="b"/>
                <a:pathLst>
                  <a:path w="6002" h="301" extrusionOk="0">
                    <a:moveTo>
                      <a:pt x="5942" y="1"/>
                    </a:moveTo>
                    <a:cubicBezTo>
                      <a:pt x="5940" y="1"/>
                      <a:pt x="5938" y="1"/>
                      <a:pt x="5936" y="1"/>
                    </a:cubicBezTo>
                    <a:cubicBezTo>
                      <a:pt x="5922" y="1"/>
                      <a:pt x="5085" y="131"/>
                      <a:pt x="3541" y="199"/>
                    </a:cubicBezTo>
                    <a:cubicBezTo>
                      <a:pt x="3273" y="211"/>
                      <a:pt x="2988" y="216"/>
                      <a:pt x="2681" y="216"/>
                    </a:cubicBezTo>
                    <a:cubicBezTo>
                      <a:pt x="2288" y="216"/>
                      <a:pt x="1856" y="207"/>
                      <a:pt x="1371" y="192"/>
                    </a:cubicBezTo>
                    <a:cubicBezTo>
                      <a:pt x="935" y="178"/>
                      <a:pt x="500" y="137"/>
                      <a:pt x="71" y="69"/>
                    </a:cubicBezTo>
                    <a:cubicBezTo>
                      <a:pt x="67" y="68"/>
                      <a:pt x="63" y="68"/>
                      <a:pt x="59" y="68"/>
                    </a:cubicBezTo>
                    <a:cubicBezTo>
                      <a:pt x="8" y="68"/>
                      <a:pt x="0" y="145"/>
                      <a:pt x="51" y="151"/>
                    </a:cubicBezTo>
                    <a:cubicBezTo>
                      <a:pt x="486" y="226"/>
                      <a:pt x="922" y="267"/>
                      <a:pt x="1364" y="273"/>
                    </a:cubicBezTo>
                    <a:cubicBezTo>
                      <a:pt x="1840" y="294"/>
                      <a:pt x="2262" y="301"/>
                      <a:pt x="2650" y="301"/>
                    </a:cubicBezTo>
                    <a:cubicBezTo>
                      <a:pt x="2970" y="301"/>
                      <a:pt x="3269" y="294"/>
                      <a:pt x="3548" y="280"/>
                    </a:cubicBezTo>
                    <a:cubicBezTo>
                      <a:pt x="4351" y="260"/>
                      <a:pt x="5147" y="192"/>
                      <a:pt x="5950" y="83"/>
                    </a:cubicBezTo>
                    <a:cubicBezTo>
                      <a:pt x="6002" y="76"/>
                      <a:pt x="5991" y="1"/>
                      <a:pt x="5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a:off x="1373090" y="2797246"/>
                <a:ext cx="61773" cy="1331474"/>
              </a:xfrm>
              <a:custGeom>
                <a:avLst/>
                <a:gdLst/>
                <a:ahLst/>
                <a:cxnLst/>
                <a:rect l="l" t="t" r="r" b="b"/>
                <a:pathLst>
                  <a:path w="593" h="12704" extrusionOk="0">
                    <a:moveTo>
                      <a:pt x="552" y="1"/>
                    </a:moveTo>
                    <a:cubicBezTo>
                      <a:pt x="525" y="1"/>
                      <a:pt x="511" y="21"/>
                      <a:pt x="511" y="42"/>
                    </a:cubicBezTo>
                    <a:cubicBezTo>
                      <a:pt x="511" y="69"/>
                      <a:pt x="491" y="2450"/>
                      <a:pt x="423" y="3144"/>
                    </a:cubicBezTo>
                    <a:cubicBezTo>
                      <a:pt x="361" y="3811"/>
                      <a:pt x="355" y="5029"/>
                      <a:pt x="348" y="6002"/>
                    </a:cubicBezTo>
                    <a:cubicBezTo>
                      <a:pt x="348" y="6675"/>
                      <a:pt x="341" y="7253"/>
                      <a:pt x="321" y="7485"/>
                    </a:cubicBezTo>
                    <a:cubicBezTo>
                      <a:pt x="273" y="8043"/>
                      <a:pt x="8" y="12615"/>
                      <a:pt x="8" y="12662"/>
                    </a:cubicBezTo>
                    <a:cubicBezTo>
                      <a:pt x="1" y="12683"/>
                      <a:pt x="21" y="12703"/>
                      <a:pt x="42" y="12703"/>
                    </a:cubicBezTo>
                    <a:cubicBezTo>
                      <a:pt x="69" y="12703"/>
                      <a:pt x="89" y="12689"/>
                      <a:pt x="89" y="12662"/>
                    </a:cubicBezTo>
                    <a:cubicBezTo>
                      <a:pt x="89" y="12621"/>
                      <a:pt x="355" y="8049"/>
                      <a:pt x="409" y="7492"/>
                    </a:cubicBezTo>
                    <a:cubicBezTo>
                      <a:pt x="429" y="7253"/>
                      <a:pt x="436" y="6675"/>
                      <a:pt x="436" y="6002"/>
                    </a:cubicBezTo>
                    <a:cubicBezTo>
                      <a:pt x="436" y="5029"/>
                      <a:pt x="443" y="3818"/>
                      <a:pt x="511" y="3151"/>
                    </a:cubicBezTo>
                    <a:cubicBezTo>
                      <a:pt x="572" y="2457"/>
                      <a:pt x="593" y="69"/>
                      <a:pt x="593" y="42"/>
                    </a:cubicBezTo>
                    <a:cubicBezTo>
                      <a:pt x="593" y="21"/>
                      <a:pt x="572"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1827376" y="4162049"/>
                <a:ext cx="238237" cy="109419"/>
              </a:xfrm>
              <a:custGeom>
                <a:avLst/>
                <a:gdLst/>
                <a:ahLst/>
                <a:cxnLst/>
                <a:rect l="l" t="t" r="r" b="b"/>
                <a:pathLst>
                  <a:path w="2287" h="1044" extrusionOk="0">
                    <a:moveTo>
                      <a:pt x="1158" y="1"/>
                    </a:moveTo>
                    <a:cubicBezTo>
                      <a:pt x="994" y="1"/>
                      <a:pt x="722" y="219"/>
                      <a:pt x="477" y="219"/>
                    </a:cubicBezTo>
                    <a:cubicBezTo>
                      <a:pt x="380" y="219"/>
                      <a:pt x="277" y="40"/>
                      <a:pt x="179" y="40"/>
                    </a:cubicBezTo>
                    <a:cubicBezTo>
                      <a:pt x="174" y="40"/>
                      <a:pt x="169" y="41"/>
                      <a:pt x="164" y="42"/>
                    </a:cubicBezTo>
                    <a:cubicBezTo>
                      <a:pt x="117" y="55"/>
                      <a:pt x="49" y="205"/>
                      <a:pt x="28" y="416"/>
                    </a:cubicBezTo>
                    <a:cubicBezTo>
                      <a:pt x="1" y="654"/>
                      <a:pt x="21" y="953"/>
                      <a:pt x="49" y="994"/>
                    </a:cubicBezTo>
                    <a:cubicBezTo>
                      <a:pt x="69" y="1030"/>
                      <a:pt x="478" y="1043"/>
                      <a:pt x="936" y="1043"/>
                    </a:cubicBezTo>
                    <a:cubicBezTo>
                      <a:pt x="1525" y="1043"/>
                      <a:pt x="2195" y="1021"/>
                      <a:pt x="2226" y="994"/>
                    </a:cubicBezTo>
                    <a:cubicBezTo>
                      <a:pt x="2280" y="953"/>
                      <a:pt x="2287" y="797"/>
                      <a:pt x="2212" y="688"/>
                    </a:cubicBezTo>
                    <a:cubicBezTo>
                      <a:pt x="2130" y="586"/>
                      <a:pt x="1328" y="1"/>
                      <a:pt x="11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1830293" y="4237615"/>
                <a:ext cx="231778" cy="11529"/>
              </a:xfrm>
              <a:custGeom>
                <a:avLst/>
                <a:gdLst/>
                <a:ahLst/>
                <a:cxnLst/>
                <a:rect l="l" t="t" r="r" b="b"/>
                <a:pathLst>
                  <a:path w="2225" h="110" extrusionOk="0">
                    <a:moveTo>
                      <a:pt x="48" y="1"/>
                    </a:moveTo>
                    <a:cubicBezTo>
                      <a:pt x="21" y="1"/>
                      <a:pt x="0" y="21"/>
                      <a:pt x="0" y="42"/>
                    </a:cubicBezTo>
                    <a:cubicBezTo>
                      <a:pt x="0" y="69"/>
                      <a:pt x="21" y="83"/>
                      <a:pt x="41" y="89"/>
                    </a:cubicBezTo>
                    <a:cubicBezTo>
                      <a:pt x="374" y="103"/>
                      <a:pt x="715" y="110"/>
                      <a:pt x="1021" y="110"/>
                    </a:cubicBezTo>
                    <a:cubicBezTo>
                      <a:pt x="1595" y="110"/>
                      <a:pt x="2057" y="88"/>
                      <a:pt x="2152" y="88"/>
                    </a:cubicBezTo>
                    <a:cubicBezTo>
                      <a:pt x="2164" y="88"/>
                      <a:pt x="2170" y="89"/>
                      <a:pt x="2170" y="89"/>
                    </a:cubicBezTo>
                    <a:cubicBezTo>
                      <a:pt x="2225" y="89"/>
                      <a:pt x="2225" y="1"/>
                      <a:pt x="2170" y="1"/>
                    </a:cubicBezTo>
                    <a:cubicBezTo>
                      <a:pt x="2166" y="1"/>
                      <a:pt x="1684" y="22"/>
                      <a:pt x="1056" y="22"/>
                    </a:cubicBezTo>
                    <a:cubicBezTo>
                      <a:pt x="742" y="22"/>
                      <a:pt x="392" y="17"/>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1952901" y="4165612"/>
                <a:ext cx="56043" cy="40770"/>
              </a:xfrm>
              <a:custGeom>
                <a:avLst/>
                <a:gdLst/>
                <a:ahLst/>
                <a:cxnLst/>
                <a:rect l="l" t="t" r="r" b="b"/>
                <a:pathLst>
                  <a:path w="538" h="389" extrusionOk="0">
                    <a:moveTo>
                      <a:pt x="55" y="1"/>
                    </a:moveTo>
                    <a:cubicBezTo>
                      <a:pt x="34" y="1"/>
                      <a:pt x="14" y="14"/>
                      <a:pt x="7" y="42"/>
                    </a:cubicBezTo>
                    <a:cubicBezTo>
                      <a:pt x="0" y="150"/>
                      <a:pt x="48" y="253"/>
                      <a:pt x="129" y="334"/>
                    </a:cubicBezTo>
                    <a:cubicBezTo>
                      <a:pt x="177" y="368"/>
                      <a:pt x="245" y="389"/>
                      <a:pt x="313" y="389"/>
                    </a:cubicBezTo>
                    <a:cubicBezTo>
                      <a:pt x="374" y="389"/>
                      <a:pt x="442" y="375"/>
                      <a:pt x="504" y="355"/>
                    </a:cubicBezTo>
                    <a:cubicBezTo>
                      <a:pt x="524" y="348"/>
                      <a:pt x="538" y="321"/>
                      <a:pt x="524" y="300"/>
                    </a:cubicBezTo>
                    <a:cubicBezTo>
                      <a:pt x="518" y="283"/>
                      <a:pt x="504" y="271"/>
                      <a:pt x="487" y="271"/>
                    </a:cubicBezTo>
                    <a:cubicBezTo>
                      <a:pt x="484" y="271"/>
                      <a:pt x="480" y="272"/>
                      <a:pt x="476" y="273"/>
                    </a:cubicBezTo>
                    <a:cubicBezTo>
                      <a:pt x="411" y="293"/>
                      <a:pt x="355" y="303"/>
                      <a:pt x="307" y="303"/>
                    </a:cubicBezTo>
                    <a:cubicBezTo>
                      <a:pt x="255" y="303"/>
                      <a:pt x="212" y="291"/>
                      <a:pt x="177" y="266"/>
                    </a:cubicBezTo>
                    <a:cubicBezTo>
                      <a:pt x="123" y="205"/>
                      <a:pt x="89" y="123"/>
                      <a:pt x="95" y="42"/>
                    </a:cubicBezTo>
                    <a:cubicBezTo>
                      <a:pt x="95" y="21"/>
                      <a:pt x="75"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1346944" y="4166346"/>
                <a:ext cx="151776" cy="104912"/>
              </a:xfrm>
              <a:custGeom>
                <a:avLst/>
                <a:gdLst/>
                <a:ahLst/>
                <a:cxnLst/>
                <a:rect l="l" t="t" r="r" b="b"/>
                <a:pathLst>
                  <a:path w="1457" h="1001" extrusionOk="0">
                    <a:moveTo>
                      <a:pt x="728" y="1"/>
                    </a:moveTo>
                    <a:cubicBezTo>
                      <a:pt x="599" y="1"/>
                      <a:pt x="388" y="28"/>
                      <a:pt x="272" y="116"/>
                    </a:cubicBezTo>
                    <a:cubicBezTo>
                      <a:pt x="143" y="225"/>
                      <a:pt x="102" y="504"/>
                      <a:pt x="48" y="654"/>
                    </a:cubicBezTo>
                    <a:cubicBezTo>
                      <a:pt x="7" y="776"/>
                      <a:pt x="0" y="912"/>
                      <a:pt x="55" y="953"/>
                    </a:cubicBezTo>
                    <a:cubicBezTo>
                      <a:pt x="89" y="980"/>
                      <a:pt x="408" y="994"/>
                      <a:pt x="728" y="1001"/>
                    </a:cubicBezTo>
                    <a:cubicBezTo>
                      <a:pt x="1041" y="1001"/>
                      <a:pt x="1368" y="980"/>
                      <a:pt x="1395" y="953"/>
                    </a:cubicBezTo>
                    <a:cubicBezTo>
                      <a:pt x="1456" y="919"/>
                      <a:pt x="1449" y="776"/>
                      <a:pt x="1402" y="654"/>
                    </a:cubicBezTo>
                    <a:cubicBezTo>
                      <a:pt x="1347" y="504"/>
                      <a:pt x="1306" y="232"/>
                      <a:pt x="1170" y="116"/>
                    </a:cubicBezTo>
                    <a:cubicBezTo>
                      <a:pt x="1061" y="28"/>
                      <a:pt x="857" y="1"/>
                      <a:pt x="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1348298" y="4237615"/>
                <a:ext cx="145421" cy="9433"/>
              </a:xfrm>
              <a:custGeom>
                <a:avLst/>
                <a:gdLst/>
                <a:ahLst/>
                <a:cxnLst/>
                <a:rect l="l" t="t" r="r" b="b"/>
                <a:pathLst>
                  <a:path w="1396" h="90" extrusionOk="0">
                    <a:moveTo>
                      <a:pt x="62" y="1"/>
                    </a:moveTo>
                    <a:cubicBezTo>
                      <a:pt x="1" y="1"/>
                      <a:pt x="1" y="89"/>
                      <a:pt x="62" y="89"/>
                    </a:cubicBezTo>
                    <a:lnTo>
                      <a:pt x="1341" y="89"/>
                    </a:lnTo>
                    <a:cubicBezTo>
                      <a:pt x="1395" y="89"/>
                      <a:pt x="1395" y="1"/>
                      <a:pt x="1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1380903" y="4171901"/>
                <a:ext cx="83753" cy="58692"/>
              </a:xfrm>
              <a:custGeom>
                <a:avLst/>
                <a:gdLst/>
                <a:ahLst/>
                <a:cxnLst/>
                <a:rect l="l" t="t" r="r" b="b"/>
                <a:pathLst>
                  <a:path w="804" h="560" extrusionOk="0">
                    <a:moveTo>
                      <a:pt x="54" y="1"/>
                    </a:moveTo>
                    <a:cubicBezTo>
                      <a:pt x="36" y="1"/>
                      <a:pt x="21" y="18"/>
                      <a:pt x="21" y="36"/>
                    </a:cubicBezTo>
                    <a:cubicBezTo>
                      <a:pt x="21" y="50"/>
                      <a:pt x="1" y="322"/>
                      <a:pt x="137" y="471"/>
                    </a:cubicBezTo>
                    <a:cubicBezTo>
                      <a:pt x="191" y="533"/>
                      <a:pt x="273" y="560"/>
                      <a:pt x="354" y="560"/>
                    </a:cubicBezTo>
                    <a:cubicBezTo>
                      <a:pt x="708" y="560"/>
                      <a:pt x="803" y="233"/>
                      <a:pt x="803" y="63"/>
                    </a:cubicBezTo>
                    <a:cubicBezTo>
                      <a:pt x="803" y="43"/>
                      <a:pt x="790" y="22"/>
                      <a:pt x="763" y="22"/>
                    </a:cubicBezTo>
                    <a:cubicBezTo>
                      <a:pt x="742" y="22"/>
                      <a:pt x="722" y="36"/>
                      <a:pt x="722" y="63"/>
                    </a:cubicBezTo>
                    <a:cubicBezTo>
                      <a:pt x="722" y="77"/>
                      <a:pt x="708" y="478"/>
                      <a:pt x="354" y="478"/>
                    </a:cubicBezTo>
                    <a:cubicBezTo>
                      <a:pt x="293" y="478"/>
                      <a:pt x="239" y="458"/>
                      <a:pt x="198" y="410"/>
                    </a:cubicBezTo>
                    <a:cubicBezTo>
                      <a:pt x="89" y="295"/>
                      <a:pt x="103" y="43"/>
                      <a:pt x="103" y="43"/>
                    </a:cubicBezTo>
                    <a:cubicBezTo>
                      <a:pt x="103" y="22"/>
                      <a:pt x="89" y="2"/>
                      <a:pt x="62" y="2"/>
                    </a:cubicBezTo>
                    <a:cubicBezTo>
                      <a:pt x="59" y="1"/>
                      <a:pt x="56"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1383091" y="4190557"/>
                <a:ext cx="78753" cy="8699"/>
              </a:xfrm>
              <a:custGeom>
                <a:avLst/>
                <a:gdLst/>
                <a:ahLst/>
                <a:cxnLst/>
                <a:rect l="l" t="t" r="r" b="b"/>
                <a:pathLst>
                  <a:path w="756" h="83" extrusionOk="0">
                    <a:moveTo>
                      <a:pt x="48" y="1"/>
                    </a:moveTo>
                    <a:cubicBezTo>
                      <a:pt x="20" y="1"/>
                      <a:pt x="0" y="21"/>
                      <a:pt x="0" y="42"/>
                    </a:cubicBezTo>
                    <a:cubicBezTo>
                      <a:pt x="0" y="62"/>
                      <a:pt x="20" y="83"/>
                      <a:pt x="48" y="83"/>
                    </a:cubicBezTo>
                    <a:lnTo>
                      <a:pt x="714" y="83"/>
                    </a:lnTo>
                    <a:cubicBezTo>
                      <a:pt x="735" y="83"/>
                      <a:pt x="755" y="62"/>
                      <a:pt x="755" y="42"/>
                    </a:cubicBezTo>
                    <a:cubicBezTo>
                      <a:pt x="755" y="21"/>
                      <a:pt x="735"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p:nvPr/>
            </p:nvSpPr>
            <p:spPr>
              <a:xfrm>
                <a:off x="1705497" y="3099930"/>
                <a:ext cx="28543" cy="93383"/>
              </a:xfrm>
              <a:custGeom>
                <a:avLst/>
                <a:gdLst/>
                <a:ahLst/>
                <a:cxnLst/>
                <a:rect l="l" t="t" r="r" b="b"/>
                <a:pathLst>
                  <a:path w="274" h="891" extrusionOk="0">
                    <a:moveTo>
                      <a:pt x="224" y="1"/>
                    </a:moveTo>
                    <a:cubicBezTo>
                      <a:pt x="205" y="1"/>
                      <a:pt x="187" y="12"/>
                      <a:pt x="184" y="38"/>
                    </a:cubicBezTo>
                    <a:lnTo>
                      <a:pt x="1" y="841"/>
                    </a:lnTo>
                    <a:cubicBezTo>
                      <a:pt x="1" y="862"/>
                      <a:pt x="14" y="889"/>
                      <a:pt x="35" y="889"/>
                    </a:cubicBezTo>
                    <a:lnTo>
                      <a:pt x="42" y="889"/>
                    </a:lnTo>
                    <a:cubicBezTo>
                      <a:pt x="46" y="890"/>
                      <a:pt x="51" y="891"/>
                      <a:pt x="55" y="891"/>
                    </a:cubicBezTo>
                    <a:cubicBezTo>
                      <a:pt x="75" y="891"/>
                      <a:pt x="89" y="877"/>
                      <a:pt x="89" y="855"/>
                    </a:cubicBezTo>
                    <a:lnTo>
                      <a:pt x="266" y="52"/>
                    </a:lnTo>
                    <a:cubicBezTo>
                      <a:pt x="274" y="21"/>
                      <a:pt x="248"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a:off x="713278" y="2611841"/>
                <a:ext cx="292822" cy="260342"/>
              </a:xfrm>
              <a:custGeom>
                <a:avLst/>
                <a:gdLst/>
                <a:ahLst/>
                <a:cxnLst/>
                <a:rect l="l" t="t" r="r" b="b"/>
                <a:pathLst>
                  <a:path w="2811" h="2484" extrusionOk="0">
                    <a:moveTo>
                      <a:pt x="2089" y="1"/>
                    </a:moveTo>
                    <a:cubicBezTo>
                      <a:pt x="1967" y="239"/>
                      <a:pt x="1824" y="464"/>
                      <a:pt x="1674" y="681"/>
                    </a:cubicBezTo>
                    <a:cubicBezTo>
                      <a:pt x="1593" y="763"/>
                      <a:pt x="1497" y="824"/>
                      <a:pt x="1389" y="851"/>
                    </a:cubicBezTo>
                    <a:cubicBezTo>
                      <a:pt x="1321" y="879"/>
                      <a:pt x="776" y="1157"/>
                      <a:pt x="695" y="1198"/>
                    </a:cubicBezTo>
                    <a:cubicBezTo>
                      <a:pt x="606" y="1239"/>
                      <a:pt x="225" y="1477"/>
                      <a:pt x="157" y="1498"/>
                    </a:cubicBezTo>
                    <a:cubicBezTo>
                      <a:pt x="89" y="1518"/>
                      <a:pt x="116" y="1586"/>
                      <a:pt x="191" y="1613"/>
                    </a:cubicBezTo>
                    <a:cubicBezTo>
                      <a:pt x="200" y="1616"/>
                      <a:pt x="211" y="1617"/>
                      <a:pt x="223" y="1617"/>
                    </a:cubicBezTo>
                    <a:cubicBezTo>
                      <a:pt x="315" y="1617"/>
                      <a:pt x="496" y="1554"/>
                      <a:pt x="593" y="1518"/>
                    </a:cubicBezTo>
                    <a:cubicBezTo>
                      <a:pt x="647" y="1498"/>
                      <a:pt x="701" y="1484"/>
                      <a:pt x="763" y="1470"/>
                    </a:cubicBezTo>
                    <a:lnTo>
                      <a:pt x="763" y="1470"/>
                    </a:lnTo>
                    <a:cubicBezTo>
                      <a:pt x="763" y="1470"/>
                      <a:pt x="443" y="1688"/>
                      <a:pt x="334" y="1756"/>
                    </a:cubicBezTo>
                    <a:cubicBezTo>
                      <a:pt x="205" y="1838"/>
                      <a:pt x="1" y="1919"/>
                      <a:pt x="14" y="2001"/>
                    </a:cubicBezTo>
                    <a:cubicBezTo>
                      <a:pt x="18" y="2045"/>
                      <a:pt x="58" y="2059"/>
                      <a:pt x="107" y="2059"/>
                    </a:cubicBezTo>
                    <a:cubicBezTo>
                      <a:pt x="151" y="2059"/>
                      <a:pt x="201" y="2048"/>
                      <a:pt x="239" y="2035"/>
                    </a:cubicBezTo>
                    <a:cubicBezTo>
                      <a:pt x="320" y="2015"/>
                      <a:pt x="695" y="1858"/>
                      <a:pt x="695" y="1858"/>
                    </a:cubicBezTo>
                    <a:lnTo>
                      <a:pt x="695" y="1858"/>
                    </a:lnTo>
                    <a:cubicBezTo>
                      <a:pt x="695" y="1858"/>
                      <a:pt x="402" y="2090"/>
                      <a:pt x="327" y="2151"/>
                    </a:cubicBezTo>
                    <a:cubicBezTo>
                      <a:pt x="273" y="2185"/>
                      <a:pt x="198" y="2246"/>
                      <a:pt x="286" y="2294"/>
                    </a:cubicBezTo>
                    <a:cubicBezTo>
                      <a:pt x="299" y="2299"/>
                      <a:pt x="314" y="2302"/>
                      <a:pt x="331" y="2302"/>
                    </a:cubicBezTo>
                    <a:cubicBezTo>
                      <a:pt x="440" y="2302"/>
                      <a:pt x="638" y="2202"/>
                      <a:pt x="749" y="2137"/>
                    </a:cubicBezTo>
                    <a:cubicBezTo>
                      <a:pt x="865" y="2056"/>
                      <a:pt x="974" y="1960"/>
                      <a:pt x="1076" y="1865"/>
                    </a:cubicBezTo>
                    <a:cubicBezTo>
                      <a:pt x="1088" y="1857"/>
                      <a:pt x="1099" y="1853"/>
                      <a:pt x="1109" y="1853"/>
                    </a:cubicBezTo>
                    <a:cubicBezTo>
                      <a:pt x="1130" y="1853"/>
                      <a:pt x="1142" y="1873"/>
                      <a:pt x="1137" y="1906"/>
                    </a:cubicBezTo>
                    <a:cubicBezTo>
                      <a:pt x="1130" y="1947"/>
                      <a:pt x="790" y="2266"/>
                      <a:pt x="729" y="2321"/>
                    </a:cubicBezTo>
                    <a:cubicBezTo>
                      <a:pt x="674" y="2375"/>
                      <a:pt x="667" y="2450"/>
                      <a:pt x="742" y="2477"/>
                    </a:cubicBezTo>
                    <a:cubicBezTo>
                      <a:pt x="752" y="2481"/>
                      <a:pt x="762" y="2483"/>
                      <a:pt x="773" y="2483"/>
                    </a:cubicBezTo>
                    <a:cubicBezTo>
                      <a:pt x="855" y="2483"/>
                      <a:pt x="970" y="2379"/>
                      <a:pt x="1048" y="2307"/>
                    </a:cubicBezTo>
                    <a:cubicBezTo>
                      <a:pt x="1137" y="2232"/>
                      <a:pt x="1409" y="1960"/>
                      <a:pt x="1545" y="1879"/>
                    </a:cubicBezTo>
                    <a:cubicBezTo>
                      <a:pt x="1595" y="1844"/>
                      <a:pt x="1657" y="1833"/>
                      <a:pt x="1716" y="1833"/>
                    </a:cubicBezTo>
                    <a:cubicBezTo>
                      <a:pt x="1809" y="1833"/>
                      <a:pt x="1897" y="1862"/>
                      <a:pt x="1926" y="1879"/>
                    </a:cubicBezTo>
                    <a:cubicBezTo>
                      <a:pt x="1974" y="1906"/>
                      <a:pt x="1865" y="2178"/>
                      <a:pt x="1851" y="2266"/>
                    </a:cubicBezTo>
                    <a:cubicBezTo>
                      <a:pt x="1831" y="2389"/>
                      <a:pt x="1865" y="2457"/>
                      <a:pt x="1967" y="2471"/>
                    </a:cubicBezTo>
                    <a:cubicBezTo>
                      <a:pt x="1969" y="2471"/>
                      <a:pt x="1972" y="2471"/>
                      <a:pt x="1974" y="2471"/>
                    </a:cubicBezTo>
                    <a:cubicBezTo>
                      <a:pt x="2072" y="2471"/>
                      <a:pt x="2125" y="2215"/>
                      <a:pt x="2178" y="2076"/>
                    </a:cubicBezTo>
                    <a:cubicBezTo>
                      <a:pt x="2232" y="1940"/>
                      <a:pt x="2280" y="1838"/>
                      <a:pt x="2321" y="1702"/>
                    </a:cubicBezTo>
                    <a:cubicBezTo>
                      <a:pt x="2368" y="1572"/>
                      <a:pt x="2362" y="1368"/>
                      <a:pt x="2396" y="1130"/>
                    </a:cubicBezTo>
                    <a:cubicBezTo>
                      <a:pt x="2423" y="892"/>
                      <a:pt x="2811" y="464"/>
                      <a:pt x="2811" y="464"/>
                    </a:cubicBezTo>
                    <a:lnTo>
                      <a:pt x="2089" y="1"/>
                    </a:lnTo>
                    <a:close/>
                  </a:path>
                </a:pathLst>
              </a:custGeom>
              <a:solidFill>
                <a:srgbClr val="EBB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782030" y="2789385"/>
                <a:ext cx="28438" cy="20123"/>
              </a:xfrm>
              <a:custGeom>
                <a:avLst/>
                <a:gdLst/>
                <a:ahLst/>
                <a:cxnLst/>
                <a:rect l="l" t="t" r="r" b="b"/>
                <a:pathLst>
                  <a:path w="273" h="192" extrusionOk="0">
                    <a:moveTo>
                      <a:pt x="241" y="0"/>
                    </a:moveTo>
                    <a:cubicBezTo>
                      <a:pt x="236" y="0"/>
                      <a:pt x="230" y="3"/>
                      <a:pt x="225" y="8"/>
                    </a:cubicBezTo>
                    <a:lnTo>
                      <a:pt x="14" y="137"/>
                    </a:lnTo>
                    <a:cubicBezTo>
                      <a:pt x="1" y="144"/>
                      <a:pt x="1" y="164"/>
                      <a:pt x="7" y="178"/>
                    </a:cubicBezTo>
                    <a:cubicBezTo>
                      <a:pt x="14" y="185"/>
                      <a:pt x="21" y="191"/>
                      <a:pt x="35" y="191"/>
                    </a:cubicBezTo>
                    <a:cubicBezTo>
                      <a:pt x="35" y="191"/>
                      <a:pt x="41" y="191"/>
                      <a:pt x="48" y="185"/>
                    </a:cubicBezTo>
                    <a:lnTo>
                      <a:pt x="252" y="55"/>
                    </a:lnTo>
                    <a:cubicBezTo>
                      <a:pt x="266" y="49"/>
                      <a:pt x="273" y="28"/>
                      <a:pt x="266" y="15"/>
                    </a:cubicBezTo>
                    <a:cubicBezTo>
                      <a:pt x="258" y="6"/>
                      <a:pt x="249"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1856439" y="1847480"/>
                <a:ext cx="376470" cy="552755"/>
              </a:xfrm>
              <a:custGeom>
                <a:avLst/>
                <a:gdLst/>
                <a:ahLst/>
                <a:cxnLst/>
                <a:rect l="l" t="t" r="r" b="b"/>
                <a:pathLst>
                  <a:path w="3614" h="5274" extrusionOk="0">
                    <a:moveTo>
                      <a:pt x="1" y="0"/>
                    </a:moveTo>
                    <a:lnTo>
                      <a:pt x="545" y="3096"/>
                    </a:lnTo>
                    <a:lnTo>
                      <a:pt x="3233" y="5273"/>
                    </a:lnTo>
                    <a:lnTo>
                      <a:pt x="3614" y="3246"/>
                    </a:lnTo>
                    <a:cubicBezTo>
                      <a:pt x="3552" y="3191"/>
                      <a:pt x="2287" y="899"/>
                      <a:pt x="1470" y="361"/>
                    </a:cubicBezTo>
                    <a:cubicBezTo>
                      <a:pt x="1069" y="96"/>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1288088" y="1838257"/>
                <a:ext cx="751378" cy="945468"/>
              </a:xfrm>
              <a:custGeom>
                <a:avLst/>
                <a:gdLst/>
                <a:ahLst/>
                <a:cxnLst/>
                <a:rect l="l" t="t" r="r" b="b"/>
                <a:pathLst>
                  <a:path w="7213" h="9021" extrusionOk="0">
                    <a:moveTo>
                      <a:pt x="4831" y="0"/>
                    </a:moveTo>
                    <a:lnTo>
                      <a:pt x="4559" y="1238"/>
                    </a:lnTo>
                    <a:lnTo>
                      <a:pt x="3239" y="102"/>
                    </a:lnTo>
                    <a:lnTo>
                      <a:pt x="2640" y="238"/>
                    </a:lnTo>
                    <a:lnTo>
                      <a:pt x="810" y="1987"/>
                    </a:lnTo>
                    <a:cubicBezTo>
                      <a:pt x="810" y="1987"/>
                      <a:pt x="722" y="3980"/>
                      <a:pt x="586" y="5681"/>
                    </a:cubicBezTo>
                    <a:cubicBezTo>
                      <a:pt x="483" y="6987"/>
                      <a:pt x="0" y="8239"/>
                      <a:pt x="456" y="8702"/>
                    </a:cubicBezTo>
                    <a:cubicBezTo>
                      <a:pt x="626" y="8871"/>
                      <a:pt x="906" y="9021"/>
                      <a:pt x="1511" y="9021"/>
                    </a:cubicBezTo>
                    <a:cubicBezTo>
                      <a:pt x="1611" y="9021"/>
                      <a:pt x="1719" y="9017"/>
                      <a:pt x="1837" y="9008"/>
                    </a:cubicBezTo>
                    <a:cubicBezTo>
                      <a:pt x="2674" y="8940"/>
                      <a:pt x="4620" y="8777"/>
                      <a:pt x="5055" y="8777"/>
                    </a:cubicBezTo>
                    <a:cubicBezTo>
                      <a:pt x="5389" y="8777"/>
                      <a:pt x="6126" y="8848"/>
                      <a:pt x="6559" y="8848"/>
                    </a:cubicBezTo>
                    <a:cubicBezTo>
                      <a:pt x="6692" y="8848"/>
                      <a:pt x="6796" y="8842"/>
                      <a:pt x="6852" y="8824"/>
                    </a:cubicBezTo>
                    <a:cubicBezTo>
                      <a:pt x="7178" y="8715"/>
                      <a:pt x="7212" y="8035"/>
                      <a:pt x="7165" y="7246"/>
                    </a:cubicBezTo>
                    <a:cubicBezTo>
                      <a:pt x="7165" y="7246"/>
                      <a:pt x="6988" y="6463"/>
                      <a:pt x="6960" y="6164"/>
                    </a:cubicBezTo>
                    <a:cubicBezTo>
                      <a:pt x="6879" y="5150"/>
                      <a:pt x="7035" y="4096"/>
                      <a:pt x="7001" y="3715"/>
                    </a:cubicBezTo>
                    <a:cubicBezTo>
                      <a:pt x="6933" y="2885"/>
                      <a:pt x="6607" y="2157"/>
                      <a:pt x="6198" y="1252"/>
                    </a:cubicBezTo>
                    <a:cubicBezTo>
                      <a:pt x="6008" y="830"/>
                      <a:pt x="5756" y="442"/>
                      <a:pt x="5457" y="95"/>
                    </a:cubicBezTo>
                    <a:lnTo>
                      <a:pt x="48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880575" y="1863201"/>
                <a:ext cx="683251" cy="910777"/>
              </a:xfrm>
              <a:custGeom>
                <a:avLst/>
                <a:gdLst/>
                <a:ahLst/>
                <a:cxnLst/>
                <a:rect l="l" t="t" r="r" b="b"/>
                <a:pathLst>
                  <a:path w="6559" h="8690" extrusionOk="0">
                    <a:moveTo>
                      <a:pt x="6559" y="0"/>
                    </a:moveTo>
                    <a:lnTo>
                      <a:pt x="6559" y="0"/>
                    </a:lnTo>
                    <a:cubicBezTo>
                      <a:pt x="6110" y="75"/>
                      <a:pt x="5668" y="197"/>
                      <a:pt x="5239" y="347"/>
                    </a:cubicBezTo>
                    <a:cubicBezTo>
                      <a:pt x="3844" y="878"/>
                      <a:pt x="0" y="7525"/>
                      <a:pt x="28" y="7681"/>
                    </a:cubicBezTo>
                    <a:cubicBezTo>
                      <a:pt x="61" y="7834"/>
                      <a:pt x="1239" y="8690"/>
                      <a:pt x="1457" y="8690"/>
                    </a:cubicBezTo>
                    <a:cubicBezTo>
                      <a:pt x="1461" y="8690"/>
                      <a:pt x="1466" y="8689"/>
                      <a:pt x="1470" y="8688"/>
                    </a:cubicBezTo>
                    <a:cubicBezTo>
                      <a:pt x="1654" y="8647"/>
                      <a:pt x="5110" y="3946"/>
                      <a:pt x="5110" y="3946"/>
                    </a:cubicBezTo>
                    <a:lnTo>
                      <a:pt x="65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1596327" y="1852721"/>
                <a:ext cx="165109" cy="154591"/>
              </a:xfrm>
              <a:custGeom>
                <a:avLst/>
                <a:gdLst/>
                <a:ahLst/>
                <a:cxnLst/>
                <a:rect l="l" t="t" r="r" b="b"/>
                <a:pathLst>
                  <a:path w="1585" h="1475" extrusionOk="0">
                    <a:moveTo>
                      <a:pt x="245" y="0"/>
                    </a:moveTo>
                    <a:cubicBezTo>
                      <a:pt x="228" y="0"/>
                      <a:pt x="211" y="10"/>
                      <a:pt x="205" y="32"/>
                    </a:cubicBezTo>
                    <a:cubicBezTo>
                      <a:pt x="198" y="66"/>
                      <a:pt x="1" y="828"/>
                      <a:pt x="409" y="1454"/>
                    </a:cubicBezTo>
                    <a:cubicBezTo>
                      <a:pt x="416" y="1468"/>
                      <a:pt x="423" y="1474"/>
                      <a:pt x="436" y="1474"/>
                    </a:cubicBezTo>
                    <a:lnTo>
                      <a:pt x="443" y="1474"/>
                    </a:lnTo>
                    <a:cubicBezTo>
                      <a:pt x="457" y="1474"/>
                      <a:pt x="464" y="1474"/>
                      <a:pt x="470" y="1468"/>
                    </a:cubicBezTo>
                    <a:cubicBezTo>
                      <a:pt x="476" y="1468"/>
                      <a:pt x="853" y="1167"/>
                      <a:pt x="1329" y="1167"/>
                    </a:cubicBezTo>
                    <a:cubicBezTo>
                      <a:pt x="1388" y="1167"/>
                      <a:pt x="1449" y="1171"/>
                      <a:pt x="1511" y="1182"/>
                    </a:cubicBezTo>
                    <a:cubicBezTo>
                      <a:pt x="1514" y="1182"/>
                      <a:pt x="1516" y="1182"/>
                      <a:pt x="1518" y="1182"/>
                    </a:cubicBezTo>
                    <a:cubicBezTo>
                      <a:pt x="1574" y="1182"/>
                      <a:pt x="1584" y="1107"/>
                      <a:pt x="1532" y="1093"/>
                    </a:cubicBezTo>
                    <a:cubicBezTo>
                      <a:pt x="1461" y="1081"/>
                      <a:pt x="1392" y="1076"/>
                      <a:pt x="1325" y="1076"/>
                    </a:cubicBezTo>
                    <a:cubicBezTo>
                      <a:pt x="903" y="1076"/>
                      <a:pt x="568" y="1290"/>
                      <a:pt x="457" y="1372"/>
                    </a:cubicBezTo>
                    <a:cubicBezTo>
                      <a:pt x="96" y="781"/>
                      <a:pt x="287" y="66"/>
                      <a:pt x="287" y="53"/>
                    </a:cubicBezTo>
                    <a:cubicBezTo>
                      <a:pt x="295" y="20"/>
                      <a:pt x="270"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1767895" y="1838991"/>
                <a:ext cx="112087" cy="132686"/>
              </a:xfrm>
              <a:custGeom>
                <a:avLst/>
                <a:gdLst/>
                <a:ahLst/>
                <a:cxnLst/>
                <a:rect l="l" t="t" r="r" b="b"/>
                <a:pathLst>
                  <a:path w="1076" h="1266" extrusionOk="0">
                    <a:moveTo>
                      <a:pt x="291" y="0"/>
                    </a:moveTo>
                    <a:cubicBezTo>
                      <a:pt x="253" y="0"/>
                      <a:pt x="226" y="52"/>
                      <a:pt x="266" y="75"/>
                    </a:cubicBezTo>
                    <a:cubicBezTo>
                      <a:pt x="273" y="81"/>
                      <a:pt x="844" y="476"/>
                      <a:pt x="973" y="1061"/>
                    </a:cubicBezTo>
                    <a:cubicBezTo>
                      <a:pt x="871" y="1034"/>
                      <a:pt x="769" y="1014"/>
                      <a:pt x="667" y="1007"/>
                    </a:cubicBezTo>
                    <a:cubicBezTo>
                      <a:pt x="635" y="1004"/>
                      <a:pt x="603" y="1003"/>
                      <a:pt x="572" y="1003"/>
                    </a:cubicBezTo>
                    <a:cubicBezTo>
                      <a:pt x="337" y="1003"/>
                      <a:pt x="147" y="1071"/>
                      <a:pt x="21" y="1197"/>
                    </a:cubicBezTo>
                    <a:cubicBezTo>
                      <a:pt x="0" y="1211"/>
                      <a:pt x="0" y="1238"/>
                      <a:pt x="21" y="1252"/>
                    </a:cubicBezTo>
                    <a:cubicBezTo>
                      <a:pt x="28" y="1258"/>
                      <a:pt x="34" y="1265"/>
                      <a:pt x="48" y="1265"/>
                    </a:cubicBezTo>
                    <a:cubicBezTo>
                      <a:pt x="62" y="1265"/>
                      <a:pt x="68" y="1258"/>
                      <a:pt x="82" y="1252"/>
                    </a:cubicBezTo>
                    <a:cubicBezTo>
                      <a:pt x="208" y="1123"/>
                      <a:pt x="392" y="1086"/>
                      <a:pt x="563" y="1086"/>
                    </a:cubicBezTo>
                    <a:cubicBezTo>
                      <a:pt x="798" y="1086"/>
                      <a:pt x="1010" y="1156"/>
                      <a:pt x="1014" y="1156"/>
                    </a:cubicBezTo>
                    <a:cubicBezTo>
                      <a:pt x="1020" y="1159"/>
                      <a:pt x="1025" y="1161"/>
                      <a:pt x="1031" y="1161"/>
                    </a:cubicBezTo>
                    <a:cubicBezTo>
                      <a:pt x="1039" y="1161"/>
                      <a:pt x="1047" y="1158"/>
                      <a:pt x="1055" y="1150"/>
                    </a:cubicBezTo>
                    <a:cubicBezTo>
                      <a:pt x="1069" y="1143"/>
                      <a:pt x="1075" y="1129"/>
                      <a:pt x="1069" y="1116"/>
                    </a:cubicBezTo>
                    <a:cubicBezTo>
                      <a:pt x="967" y="456"/>
                      <a:pt x="341" y="27"/>
                      <a:pt x="313" y="7"/>
                    </a:cubicBezTo>
                    <a:cubicBezTo>
                      <a:pt x="306" y="2"/>
                      <a:pt x="298"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1761540" y="1967065"/>
                <a:ext cx="60314" cy="787524"/>
              </a:xfrm>
              <a:custGeom>
                <a:avLst/>
                <a:gdLst/>
                <a:ahLst/>
                <a:cxnLst/>
                <a:rect l="l" t="t" r="r" b="b"/>
                <a:pathLst>
                  <a:path w="579" h="7514" extrusionOk="0">
                    <a:moveTo>
                      <a:pt x="46" y="1"/>
                    </a:moveTo>
                    <a:cubicBezTo>
                      <a:pt x="42" y="1"/>
                      <a:pt x="38" y="1"/>
                      <a:pt x="34" y="2"/>
                    </a:cubicBezTo>
                    <a:cubicBezTo>
                      <a:pt x="14" y="9"/>
                      <a:pt x="0" y="30"/>
                      <a:pt x="7" y="50"/>
                    </a:cubicBezTo>
                    <a:cubicBezTo>
                      <a:pt x="170" y="622"/>
                      <a:pt x="170" y="1227"/>
                      <a:pt x="163" y="1812"/>
                    </a:cubicBezTo>
                    <a:lnTo>
                      <a:pt x="163" y="2023"/>
                    </a:lnTo>
                    <a:cubicBezTo>
                      <a:pt x="163" y="2656"/>
                      <a:pt x="191" y="3295"/>
                      <a:pt x="232" y="3921"/>
                    </a:cubicBezTo>
                    <a:cubicBezTo>
                      <a:pt x="286" y="4472"/>
                      <a:pt x="306" y="5023"/>
                      <a:pt x="293" y="5575"/>
                    </a:cubicBezTo>
                    <a:cubicBezTo>
                      <a:pt x="279" y="5949"/>
                      <a:pt x="313" y="6330"/>
                      <a:pt x="395" y="6704"/>
                    </a:cubicBezTo>
                    <a:cubicBezTo>
                      <a:pt x="456" y="6956"/>
                      <a:pt x="483" y="7214"/>
                      <a:pt x="470" y="7473"/>
                    </a:cubicBezTo>
                    <a:cubicBezTo>
                      <a:pt x="470" y="7493"/>
                      <a:pt x="483" y="7514"/>
                      <a:pt x="510" y="7514"/>
                    </a:cubicBezTo>
                    <a:cubicBezTo>
                      <a:pt x="538" y="7514"/>
                      <a:pt x="551" y="7493"/>
                      <a:pt x="551" y="7473"/>
                    </a:cubicBezTo>
                    <a:cubicBezTo>
                      <a:pt x="578" y="7214"/>
                      <a:pt x="531" y="6969"/>
                      <a:pt x="476" y="6677"/>
                    </a:cubicBezTo>
                    <a:cubicBezTo>
                      <a:pt x="402" y="6316"/>
                      <a:pt x="361" y="5949"/>
                      <a:pt x="374" y="5575"/>
                    </a:cubicBezTo>
                    <a:cubicBezTo>
                      <a:pt x="388" y="5023"/>
                      <a:pt x="368" y="4466"/>
                      <a:pt x="320" y="3915"/>
                    </a:cubicBezTo>
                    <a:cubicBezTo>
                      <a:pt x="272" y="3289"/>
                      <a:pt x="252" y="2649"/>
                      <a:pt x="252" y="2023"/>
                    </a:cubicBezTo>
                    <a:lnTo>
                      <a:pt x="252" y="1812"/>
                    </a:lnTo>
                    <a:cubicBezTo>
                      <a:pt x="259" y="1220"/>
                      <a:pt x="259" y="608"/>
                      <a:pt x="89" y="30"/>
                    </a:cubicBezTo>
                    <a:cubicBezTo>
                      <a:pt x="83" y="13"/>
                      <a:pt x="64"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1913316" y="1734812"/>
                <a:ext cx="183548" cy="258246"/>
              </a:xfrm>
              <a:custGeom>
                <a:avLst/>
                <a:gdLst/>
                <a:ahLst/>
                <a:cxnLst/>
                <a:rect l="l" t="t" r="r" b="b"/>
                <a:pathLst>
                  <a:path w="1762" h="2464" extrusionOk="0">
                    <a:moveTo>
                      <a:pt x="84" y="0"/>
                    </a:moveTo>
                    <a:cubicBezTo>
                      <a:pt x="49" y="0"/>
                      <a:pt x="0" y="79"/>
                      <a:pt x="26" y="171"/>
                    </a:cubicBezTo>
                    <a:cubicBezTo>
                      <a:pt x="60" y="273"/>
                      <a:pt x="333" y="463"/>
                      <a:pt x="333" y="463"/>
                    </a:cubicBezTo>
                    <a:cubicBezTo>
                      <a:pt x="278" y="463"/>
                      <a:pt x="230" y="490"/>
                      <a:pt x="203" y="538"/>
                    </a:cubicBezTo>
                    <a:cubicBezTo>
                      <a:pt x="142" y="660"/>
                      <a:pt x="108" y="790"/>
                      <a:pt x="101" y="926"/>
                    </a:cubicBezTo>
                    <a:cubicBezTo>
                      <a:pt x="122" y="1028"/>
                      <a:pt x="149" y="1130"/>
                      <a:pt x="183" y="1225"/>
                    </a:cubicBezTo>
                    <a:cubicBezTo>
                      <a:pt x="203" y="1286"/>
                      <a:pt x="407" y="1388"/>
                      <a:pt x="407" y="1388"/>
                    </a:cubicBezTo>
                    <a:cubicBezTo>
                      <a:pt x="373" y="1511"/>
                      <a:pt x="373" y="1640"/>
                      <a:pt x="414" y="1756"/>
                    </a:cubicBezTo>
                    <a:cubicBezTo>
                      <a:pt x="489" y="1933"/>
                      <a:pt x="550" y="1974"/>
                      <a:pt x="639" y="1994"/>
                    </a:cubicBezTo>
                    <a:cubicBezTo>
                      <a:pt x="734" y="2021"/>
                      <a:pt x="1101" y="2463"/>
                      <a:pt x="1101" y="2463"/>
                    </a:cubicBezTo>
                    <a:lnTo>
                      <a:pt x="1761" y="2089"/>
                    </a:lnTo>
                    <a:cubicBezTo>
                      <a:pt x="1761" y="2089"/>
                      <a:pt x="1271" y="1586"/>
                      <a:pt x="1217" y="1484"/>
                    </a:cubicBezTo>
                    <a:cubicBezTo>
                      <a:pt x="1169" y="1388"/>
                      <a:pt x="1095" y="783"/>
                      <a:pt x="1020" y="701"/>
                    </a:cubicBezTo>
                    <a:cubicBezTo>
                      <a:pt x="972" y="654"/>
                      <a:pt x="918" y="620"/>
                      <a:pt x="856" y="606"/>
                    </a:cubicBezTo>
                    <a:cubicBezTo>
                      <a:pt x="856" y="606"/>
                      <a:pt x="598" y="334"/>
                      <a:pt x="530" y="259"/>
                    </a:cubicBezTo>
                    <a:cubicBezTo>
                      <a:pt x="394" y="157"/>
                      <a:pt x="244" y="69"/>
                      <a:pt x="88" y="1"/>
                    </a:cubicBezTo>
                    <a:cubicBezTo>
                      <a:pt x="86" y="0"/>
                      <a:pt x="85" y="0"/>
                      <a:pt x="84" y="0"/>
                    </a:cubicBezTo>
                    <a:close/>
                  </a:path>
                </a:pathLst>
              </a:custGeom>
              <a:solidFill>
                <a:srgbClr val="EBB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1945088" y="1779565"/>
                <a:ext cx="52502" cy="23058"/>
              </a:xfrm>
              <a:custGeom>
                <a:avLst/>
                <a:gdLst/>
                <a:ahLst/>
                <a:cxnLst/>
                <a:rect l="l" t="t" r="r" b="b"/>
                <a:pathLst>
                  <a:path w="504" h="220" extrusionOk="0">
                    <a:moveTo>
                      <a:pt x="27" y="0"/>
                    </a:moveTo>
                    <a:cubicBezTo>
                      <a:pt x="14" y="0"/>
                      <a:pt x="0" y="13"/>
                      <a:pt x="0" y="29"/>
                    </a:cubicBezTo>
                    <a:cubicBezTo>
                      <a:pt x="0" y="43"/>
                      <a:pt x="7" y="57"/>
                      <a:pt x="28" y="63"/>
                    </a:cubicBezTo>
                    <a:cubicBezTo>
                      <a:pt x="177" y="84"/>
                      <a:pt x="320" y="138"/>
                      <a:pt x="449" y="220"/>
                    </a:cubicBezTo>
                    <a:lnTo>
                      <a:pt x="470" y="220"/>
                    </a:lnTo>
                    <a:cubicBezTo>
                      <a:pt x="477" y="220"/>
                      <a:pt x="490" y="220"/>
                      <a:pt x="497" y="206"/>
                    </a:cubicBezTo>
                    <a:cubicBezTo>
                      <a:pt x="504" y="193"/>
                      <a:pt x="504" y="172"/>
                      <a:pt x="490" y="165"/>
                    </a:cubicBezTo>
                    <a:cubicBezTo>
                      <a:pt x="347" y="84"/>
                      <a:pt x="198" y="23"/>
                      <a:pt x="34" y="2"/>
                    </a:cubicBezTo>
                    <a:cubicBezTo>
                      <a:pt x="32" y="1"/>
                      <a:pt x="29"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1920295" y="1801889"/>
                <a:ext cx="68127" cy="29241"/>
              </a:xfrm>
              <a:custGeom>
                <a:avLst/>
                <a:gdLst/>
                <a:ahLst/>
                <a:cxnLst/>
                <a:rect l="l" t="t" r="r" b="b"/>
                <a:pathLst>
                  <a:path w="654" h="279" extrusionOk="0">
                    <a:moveTo>
                      <a:pt x="613" y="0"/>
                    </a:moveTo>
                    <a:cubicBezTo>
                      <a:pt x="599" y="0"/>
                      <a:pt x="191" y="61"/>
                      <a:pt x="129" y="75"/>
                    </a:cubicBezTo>
                    <a:cubicBezTo>
                      <a:pt x="55" y="88"/>
                      <a:pt x="14" y="218"/>
                      <a:pt x="7" y="245"/>
                    </a:cubicBezTo>
                    <a:cubicBezTo>
                      <a:pt x="0" y="259"/>
                      <a:pt x="14" y="279"/>
                      <a:pt x="27" y="279"/>
                    </a:cubicBezTo>
                    <a:lnTo>
                      <a:pt x="34" y="279"/>
                    </a:lnTo>
                    <a:cubicBezTo>
                      <a:pt x="48" y="279"/>
                      <a:pt x="61" y="272"/>
                      <a:pt x="61" y="265"/>
                    </a:cubicBezTo>
                    <a:cubicBezTo>
                      <a:pt x="82" y="211"/>
                      <a:pt x="116" y="143"/>
                      <a:pt x="143" y="136"/>
                    </a:cubicBezTo>
                    <a:cubicBezTo>
                      <a:pt x="197" y="123"/>
                      <a:pt x="619" y="61"/>
                      <a:pt x="619" y="61"/>
                    </a:cubicBezTo>
                    <a:cubicBezTo>
                      <a:pt x="640" y="54"/>
                      <a:pt x="653" y="41"/>
                      <a:pt x="647" y="27"/>
                    </a:cubicBezTo>
                    <a:cubicBezTo>
                      <a:pt x="647" y="7"/>
                      <a:pt x="633"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1954255" y="1848738"/>
                <a:ext cx="19271" cy="18132"/>
              </a:xfrm>
              <a:custGeom>
                <a:avLst/>
                <a:gdLst/>
                <a:ahLst/>
                <a:cxnLst/>
                <a:rect l="l" t="t" r="r" b="b"/>
                <a:pathLst>
                  <a:path w="185" h="173" extrusionOk="0">
                    <a:moveTo>
                      <a:pt x="152" y="0"/>
                    </a:moveTo>
                    <a:cubicBezTo>
                      <a:pt x="149" y="0"/>
                      <a:pt x="146" y="1"/>
                      <a:pt x="144" y="2"/>
                    </a:cubicBezTo>
                    <a:cubicBezTo>
                      <a:pt x="76" y="16"/>
                      <a:pt x="28" y="70"/>
                      <a:pt x="8" y="138"/>
                    </a:cubicBezTo>
                    <a:cubicBezTo>
                      <a:pt x="1" y="152"/>
                      <a:pt x="14" y="172"/>
                      <a:pt x="35" y="172"/>
                    </a:cubicBezTo>
                    <a:cubicBezTo>
                      <a:pt x="48" y="172"/>
                      <a:pt x="62" y="159"/>
                      <a:pt x="69" y="145"/>
                    </a:cubicBezTo>
                    <a:cubicBezTo>
                      <a:pt x="76" y="84"/>
                      <a:pt x="157" y="57"/>
                      <a:pt x="157" y="57"/>
                    </a:cubicBezTo>
                    <a:cubicBezTo>
                      <a:pt x="178" y="57"/>
                      <a:pt x="184" y="36"/>
                      <a:pt x="184" y="22"/>
                    </a:cubicBezTo>
                    <a:cubicBezTo>
                      <a:pt x="179" y="11"/>
                      <a:pt x="164"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1945088" y="1830606"/>
                <a:ext cx="19167" cy="52928"/>
              </a:xfrm>
              <a:custGeom>
                <a:avLst/>
                <a:gdLst/>
                <a:ahLst/>
                <a:cxnLst/>
                <a:rect l="l" t="t" r="r" b="b"/>
                <a:pathLst>
                  <a:path w="184" h="505" extrusionOk="0">
                    <a:moveTo>
                      <a:pt x="133" y="0"/>
                    </a:moveTo>
                    <a:cubicBezTo>
                      <a:pt x="128" y="0"/>
                      <a:pt x="122" y="2"/>
                      <a:pt x="116" y="5"/>
                    </a:cubicBezTo>
                    <a:cubicBezTo>
                      <a:pt x="116" y="12"/>
                      <a:pt x="0" y="93"/>
                      <a:pt x="41" y="195"/>
                    </a:cubicBezTo>
                    <a:lnTo>
                      <a:pt x="41" y="202"/>
                    </a:lnTo>
                    <a:lnTo>
                      <a:pt x="41" y="209"/>
                    </a:lnTo>
                    <a:cubicBezTo>
                      <a:pt x="102" y="277"/>
                      <a:pt x="116" y="379"/>
                      <a:pt x="75" y="461"/>
                    </a:cubicBezTo>
                    <a:cubicBezTo>
                      <a:pt x="68" y="474"/>
                      <a:pt x="75" y="495"/>
                      <a:pt x="89" y="502"/>
                    </a:cubicBezTo>
                    <a:lnTo>
                      <a:pt x="102" y="502"/>
                    </a:lnTo>
                    <a:cubicBezTo>
                      <a:pt x="106" y="503"/>
                      <a:pt x="110" y="504"/>
                      <a:pt x="113" y="504"/>
                    </a:cubicBezTo>
                    <a:cubicBezTo>
                      <a:pt x="123" y="504"/>
                      <a:pt x="131" y="498"/>
                      <a:pt x="136" y="488"/>
                    </a:cubicBezTo>
                    <a:cubicBezTo>
                      <a:pt x="184" y="386"/>
                      <a:pt x="170" y="264"/>
                      <a:pt x="96" y="175"/>
                    </a:cubicBezTo>
                    <a:cubicBezTo>
                      <a:pt x="75" y="114"/>
                      <a:pt x="157" y="53"/>
                      <a:pt x="157" y="53"/>
                    </a:cubicBezTo>
                    <a:cubicBezTo>
                      <a:pt x="179" y="36"/>
                      <a:pt x="160"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1936129" y="1836685"/>
                <a:ext cx="18959" cy="16560"/>
              </a:xfrm>
              <a:custGeom>
                <a:avLst/>
                <a:gdLst/>
                <a:ahLst/>
                <a:cxnLst/>
                <a:rect l="l" t="t" r="r" b="b"/>
                <a:pathLst>
                  <a:path w="182" h="158" extrusionOk="0">
                    <a:moveTo>
                      <a:pt x="46" y="1"/>
                    </a:moveTo>
                    <a:cubicBezTo>
                      <a:pt x="16" y="1"/>
                      <a:pt x="0" y="44"/>
                      <a:pt x="32" y="63"/>
                    </a:cubicBezTo>
                    <a:cubicBezTo>
                      <a:pt x="73" y="76"/>
                      <a:pt x="100" y="103"/>
                      <a:pt x="120" y="137"/>
                    </a:cubicBezTo>
                    <a:cubicBezTo>
                      <a:pt x="127" y="151"/>
                      <a:pt x="134" y="158"/>
                      <a:pt x="148" y="158"/>
                    </a:cubicBezTo>
                    <a:lnTo>
                      <a:pt x="161" y="158"/>
                    </a:lnTo>
                    <a:cubicBezTo>
                      <a:pt x="175" y="151"/>
                      <a:pt x="182" y="131"/>
                      <a:pt x="175" y="117"/>
                    </a:cubicBezTo>
                    <a:cubicBezTo>
                      <a:pt x="154" y="63"/>
                      <a:pt x="107" y="22"/>
                      <a:pt x="52" y="1"/>
                    </a:cubicBezTo>
                    <a:cubicBezTo>
                      <a:pt x="50" y="1"/>
                      <a:pt x="48"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1953526" y="1904495"/>
                <a:ext cx="379179" cy="516282"/>
              </a:xfrm>
              <a:custGeom>
                <a:avLst/>
                <a:gdLst/>
                <a:ahLst/>
                <a:cxnLst/>
                <a:rect l="l" t="t" r="r" b="b"/>
                <a:pathLst>
                  <a:path w="3640" h="4926" extrusionOk="0">
                    <a:moveTo>
                      <a:pt x="1096" y="0"/>
                    </a:moveTo>
                    <a:cubicBezTo>
                      <a:pt x="951" y="0"/>
                      <a:pt x="82" y="588"/>
                      <a:pt x="42" y="702"/>
                    </a:cubicBezTo>
                    <a:cubicBezTo>
                      <a:pt x="1" y="810"/>
                      <a:pt x="1532" y="3818"/>
                      <a:pt x="2164" y="4600"/>
                    </a:cubicBezTo>
                    <a:cubicBezTo>
                      <a:pt x="2330" y="4803"/>
                      <a:pt x="2631" y="4925"/>
                      <a:pt x="2918" y="4925"/>
                    </a:cubicBezTo>
                    <a:cubicBezTo>
                      <a:pt x="3292" y="4925"/>
                      <a:pt x="3640" y="4717"/>
                      <a:pt x="3620" y="4212"/>
                    </a:cubicBezTo>
                    <a:cubicBezTo>
                      <a:pt x="3586" y="3382"/>
                      <a:pt x="1232" y="28"/>
                      <a:pt x="1103" y="1"/>
                    </a:cubicBezTo>
                    <a:cubicBezTo>
                      <a:pt x="1101" y="0"/>
                      <a:pt x="1099" y="0"/>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1950713" y="1952392"/>
                <a:ext cx="215632" cy="414304"/>
              </a:xfrm>
              <a:custGeom>
                <a:avLst/>
                <a:gdLst/>
                <a:ahLst/>
                <a:cxnLst/>
                <a:rect l="l" t="t" r="r" b="b"/>
                <a:pathLst>
                  <a:path w="2070" h="3953" extrusionOk="0">
                    <a:moveTo>
                      <a:pt x="296" y="1"/>
                    </a:moveTo>
                    <a:cubicBezTo>
                      <a:pt x="289" y="1"/>
                      <a:pt x="281" y="2"/>
                      <a:pt x="273" y="6"/>
                    </a:cubicBezTo>
                    <a:cubicBezTo>
                      <a:pt x="184" y="61"/>
                      <a:pt x="103" y="136"/>
                      <a:pt x="35" y="217"/>
                    </a:cubicBezTo>
                    <a:cubicBezTo>
                      <a:pt x="21" y="245"/>
                      <a:pt x="1" y="272"/>
                      <a:pt x="212" y="728"/>
                    </a:cubicBezTo>
                    <a:cubicBezTo>
                      <a:pt x="341" y="1000"/>
                      <a:pt x="518" y="1360"/>
                      <a:pt x="722" y="1748"/>
                    </a:cubicBezTo>
                    <a:cubicBezTo>
                      <a:pt x="1110" y="2497"/>
                      <a:pt x="1525" y="3231"/>
                      <a:pt x="1987" y="3932"/>
                    </a:cubicBezTo>
                    <a:cubicBezTo>
                      <a:pt x="1994" y="3946"/>
                      <a:pt x="2008" y="3952"/>
                      <a:pt x="2021" y="3952"/>
                    </a:cubicBezTo>
                    <a:cubicBezTo>
                      <a:pt x="2028" y="3952"/>
                      <a:pt x="2035" y="3946"/>
                      <a:pt x="2042" y="3939"/>
                    </a:cubicBezTo>
                    <a:cubicBezTo>
                      <a:pt x="2062" y="3925"/>
                      <a:pt x="2069" y="3898"/>
                      <a:pt x="2055" y="3878"/>
                    </a:cubicBezTo>
                    <a:cubicBezTo>
                      <a:pt x="1355" y="2857"/>
                      <a:pt x="130" y="455"/>
                      <a:pt x="110" y="251"/>
                    </a:cubicBezTo>
                    <a:cubicBezTo>
                      <a:pt x="171" y="183"/>
                      <a:pt x="239" y="129"/>
                      <a:pt x="321" y="81"/>
                    </a:cubicBezTo>
                    <a:cubicBezTo>
                      <a:pt x="361" y="58"/>
                      <a:pt x="338"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1355382" y="2284527"/>
                <a:ext cx="55418" cy="65085"/>
              </a:xfrm>
              <a:custGeom>
                <a:avLst/>
                <a:gdLst/>
                <a:ahLst/>
                <a:cxnLst/>
                <a:rect l="l" t="t" r="r" b="b"/>
                <a:pathLst>
                  <a:path w="532" h="621" extrusionOk="0">
                    <a:moveTo>
                      <a:pt x="486" y="0"/>
                    </a:moveTo>
                    <a:cubicBezTo>
                      <a:pt x="472" y="0"/>
                      <a:pt x="458" y="6"/>
                      <a:pt x="450" y="15"/>
                    </a:cubicBezTo>
                    <a:lnTo>
                      <a:pt x="14" y="552"/>
                    </a:lnTo>
                    <a:cubicBezTo>
                      <a:pt x="1" y="573"/>
                      <a:pt x="1" y="600"/>
                      <a:pt x="21" y="613"/>
                    </a:cubicBezTo>
                    <a:cubicBezTo>
                      <a:pt x="28" y="620"/>
                      <a:pt x="35" y="620"/>
                      <a:pt x="48" y="620"/>
                    </a:cubicBezTo>
                    <a:cubicBezTo>
                      <a:pt x="62" y="620"/>
                      <a:pt x="69" y="613"/>
                      <a:pt x="82" y="607"/>
                    </a:cubicBezTo>
                    <a:lnTo>
                      <a:pt x="518" y="69"/>
                    </a:lnTo>
                    <a:cubicBezTo>
                      <a:pt x="531" y="55"/>
                      <a:pt x="525" y="28"/>
                      <a:pt x="511" y="8"/>
                    </a:cubicBezTo>
                    <a:cubicBezTo>
                      <a:pt x="503" y="3"/>
                      <a:pt x="494"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1379549" y="2714553"/>
                <a:ext cx="51043" cy="67182"/>
              </a:xfrm>
              <a:custGeom>
                <a:avLst/>
                <a:gdLst/>
                <a:ahLst/>
                <a:cxnLst/>
                <a:rect l="l" t="t" r="r" b="b"/>
                <a:pathLst>
                  <a:path w="490" h="641" extrusionOk="0">
                    <a:moveTo>
                      <a:pt x="41" y="1"/>
                    </a:moveTo>
                    <a:cubicBezTo>
                      <a:pt x="14" y="7"/>
                      <a:pt x="0" y="35"/>
                      <a:pt x="7" y="55"/>
                    </a:cubicBezTo>
                    <a:cubicBezTo>
                      <a:pt x="75" y="286"/>
                      <a:pt x="218" y="490"/>
                      <a:pt x="408" y="633"/>
                    </a:cubicBezTo>
                    <a:cubicBezTo>
                      <a:pt x="415" y="633"/>
                      <a:pt x="422" y="640"/>
                      <a:pt x="435" y="640"/>
                    </a:cubicBezTo>
                    <a:cubicBezTo>
                      <a:pt x="476" y="640"/>
                      <a:pt x="490" y="586"/>
                      <a:pt x="463" y="565"/>
                    </a:cubicBezTo>
                    <a:cubicBezTo>
                      <a:pt x="279" y="436"/>
                      <a:pt x="150" y="246"/>
                      <a:pt x="89" y="35"/>
                    </a:cubicBezTo>
                    <a:cubicBezTo>
                      <a:pt x="82" y="14"/>
                      <a:pt x="61"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1437051" y="2742851"/>
                <a:ext cx="19792" cy="38150"/>
              </a:xfrm>
              <a:custGeom>
                <a:avLst/>
                <a:gdLst/>
                <a:ahLst/>
                <a:cxnLst/>
                <a:rect l="l" t="t" r="r" b="b"/>
                <a:pathLst>
                  <a:path w="190" h="364" extrusionOk="0">
                    <a:moveTo>
                      <a:pt x="52" y="0"/>
                    </a:moveTo>
                    <a:cubicBezTo>
                      <a:pt x="27" y="0"/>
                      <a:pt x="0" y="24"/>
                      <a:pt x="13" y="57"/>
                    </a:cubicBezTo>
                    <a:lnTo>
                      <a:pt x="101" y="336"/>
                    </a:lnTo>
                    <a:cubicBezTo>
                      <a:pt x="108" y="357"/>
                      <a:pt x="122" y="363"/>
                      <a:pt x="142" y="363"/>
                    </a:cubicBezTo>
                    <a:lnTo>
                      <a:pt x="156" y="363"/>
                    </a:lnTo>
                    <a:cubicBezTo>
                      <a:pt x="176" y="357"/>
                      <a:pt x="190" y="329"/>
                      <a:pt x="183" y="309"/>
                    </a:cubicBezTo>
                    <a:lnTo>
                      <a:pt x="88" y="30"/>
                    </a:lnTo>
                    <a:cubicBezTo>
                      <a:pt x="82" y="9"/>
                      <a:pt x="67"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 name="Google Shape;401;p37"/>
          <p:cNvGrpSpPr/>
          <p:nvPr/>
        </p:nvGrpSpPr>
        <p:grpSpPr>
          <a:xfrm>
            <a:off x="7708054" y="2640939"/>
            <a:ext cx="774725" cy="662050"/>
            <a:chOff x="6948700" y="609150"/>
            <a:chExt cx="774725" cy="662050"/>
          </a:xfrm>
        </p:grpSpPr>
        <p:sp>
          <p:nvSpPr>
            <p:cNvPr id="402" name="Google Shape;402;p37"/>
            <p:cNvSpPr/>
            <p:nvPr/>
          </p:nvSpPr>
          <p:spPr>
            <a:xfrm>
              <a:off x="7238075" y="1088200"/>
              <a:ext cx="183000" cy="183000"/>
            </a:xfrm>
            <a:prstGeom prst="donut">
              <a:avLst>
                <a:gd name="adj" fmla="val 17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6948700" y="609150"/>
              <a:ext cx="183000" cy="183000"/>
            </a:xfrm>
            <a:prstGeom prst="uturnArrow">
              <a:avLst>
                <a:gd name="adj1" fmla="val 17391"/>
                <a:gd name="adj2" fmla="val 25000"/>
                <a:gd name="adj3" fmla="val 25000"/>
                <a:gd name="adj4" fmla="val 43750"/>
                <a:gd name="adj5" fmla="val 7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7540425" y="792150"/>
              <a:ext cx="183000" cy="183000"/>
            </a:xfrm>
            <a:prstGeom prst="bentArrow">
              <a:avLst>
                <a:gd name="adj1" fmla="val 17391"/>
                <a:gd name="adj2" fmla="val 25000"/>
                <a:gd name="adj3" fmla="val 25000"/>
                <a:gd name="adj4" fmla="val 43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37"/>
          <p:cNvGrpSpPr/>
          <p:nvPr/>
        </p:nvGrpSpPr>
        <p:grpSpPr>
          <a:xfrm>
            <a:off x="2226859" y="3305386"/>
            <a:ext cx="684425" cy="887307"/>
            <a:chOff x="3224557" y="3073547"/>
            <a:chExt cx="481843" cy="731403"/>
          </a:xfrm>
        </p:grpSpPr>
        <p:grpSp>
          <p:nvGrpSpPr>
            <p:cNvPr id="406" name="Google Shape;406;p37"/>
            <p:cNvGrpSpPr/>
            <p:nvPr/>
          </p:nvGrpSpPr>
          <p:grpSpPr>
            <a:xfrm>
              <a:off x="3224557" y="3073547"/>
              <a:ext cx="182878" cy="182886"/>
              <a:chOff x="769861" y="772165"/>
              <a:chExt cx="148500" cy="149100"/>
            </a:xfrm>
          </p:grpSpPr>
          <p:sp>
            <p:nvSpPr>
              <p:cNvPr id="407" name="Google Shape;407;p37"/>
              <p:cNvSpPr/>
              <p:nvPr/>
            </p:nvSpPr>
            <p:spPr>
              <a:xfrm rot="2703983">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rot="-2703983" flipH="1">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7"/>
            <p:cNvSpPr/>
            <p:nvPr/>
          </p:nvSpPr>
          <p:spPr>
            <a:xfrm>
              <a:off x="3523400" y="3621950"/>
              <a:ext cx="183000" cy="183000"/>
            </a:xfrm>
            <a:prstGeom prst="noSmoking">
              <a:avLst>
                <a:gd name="adj" fmla="val 18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p:nvPr/>
        </p:nvSpPr>
        <p:spPr>
          <a:xfrm>
            <a:off x="4394556" y="2038348"/>
            <a:ext cx="183000" cy="158400"/>
          </a:xfrm>
          <a:prstGeom prst="triangle">
            <a:avLst>
              <a:gd name="adj"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38100" dist="38100" dir="2700000" algn="tl">
                  <a:srgbClr val="000000">
                    <a:alpha val="43137"/>
                  </a:srgbClr>
                </a:outerShdw>
              </a:effectLst>
            </a:endParaRPr>
          </a:p>
        </p:txBody>
      </p:sp>
      <p:pic>
        <p:nvPicPr>
          <p:cNvPr id="1026" name="Picture 2" descr="پیش بینی تراکم ترافیک با هوش مصنوعی">
            <a:extLst>
              <a:ext uri="{FF2B5EF4-FFF2-40B4-BE49-F238E27FC236}">
                <a16:creationId xmlns:a16="http://schemas.microsoft.com/office/drawing/2014/main" id="{E7AD89D7-A310-4D08-933D-9DBF16200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00" y="673280"/>
            <a:ext cx="3529175" cy="23537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F02B2B-4B33-42D8-A7A1-4A3E29159473}"/>
              </a:ext>
            </a:extLst>
          </p:cNvPr>
          <p:cNvSpPr txBox="1"/>
          <p:nvPr/>
        </p:nvSpPr>
        <p:spPr>
          <a:xfrm>
            <a:off x="4657142" y="1794550"/>
            <a:ext cx="3078566" cy="400110"/>
          </a:xfrm>
          <a:prstGeom prst="rect">
            <a:avLst/>
          </a:prstGeom>
          <a:noFill/>
        </p:spPr>
        <p:txBody>
          <a:bodyPr wrap="square" rtlCol="0">
            <a:spAutoFit/>
          </a:bodyPr>
          <a:lstStyle/>
          <a:p>
            <a:r>
              <a:rPr lang="fa-IR" sz="2000" b="0" i="0" dirty="0">
                <a:solidFill>
                  <a:srgbClr val="000000"/>
                </a:solidFill>
                <a:latin typeface="Urdu Typesetting" panose="03020402040406030203" pitchFamily="66" charset="-78"/>
                <a:cs typeface="Urdu Typesetting" panose="03020402040406030203" pitchFamily="66" charset="-78"/>
              </a:rPr>
              <a:t>اهمیت پیش بینی ترافک به کمک هوش مصنوعی</a:t>
            </a:r>
            <a:endParaRPr lang="en-US" sz="2000" dirty="0">
              <a:latin typeface="Urdu Typesetting" panose="03020402040406030203" pitchFamily="66" charset="-78"/>
              <a:cs typeface="Urdu Typesetting" panose="03020402040406030203" pitchFamily="66" charset="-78"/>
            </a:endParaRPr>
          </a:p>
        </p:txBody>
      </p:sp>
      <p:sp>
        <p:nvSpPr>
          <p:cNvPr id="3" name="TextBox 2">
            <a:extLst>
              <a:ext uri="{FF2B5EF4-FFF2-40B4-BE49-F238E27FC236}">
                <a16:creationId xmlns:a16="http://schemas.microsoft.com/office/drawing/2014/main" id="{66A3865D-34AC-4E05-B380-73BDAE5D843B}"/>
              </a:ext>
            </a:extLst>
          </p:cNvPr>
          <p:cNvSpPr txBox="1"/>
          <p:nvPr/>
        </p:nvSpPr>
        <p:spPr>
          <a:xfrm>
            <a:off x="8002562" y="4693016"/>
            <a:ext cx="1035009" cy="369332"/>
          </a:xfrm>
          <a:prstGeom prst="rect">
            <a:avLst/>
          </a:prstGeom>
          <a:noFill/>
        </p:spPr>
        <p:txBody>
          <a:bodyPr wrap="square" rtlCol="0">
            <a:spAutoFit/>
          </a:bodyPr>
          <a:lstStyle/>
          <a:p>
            <a:pPr algn="ctr"/>
            <a:r>
              <a:rPr lang="en-US" dirty="0"/>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8"/>
          <p:cNvSpPr txBox="1">
            <a:spLocks noGrp="1"/>
          </p:cNvSpPr>
          <p:nvPr>
            <p:ph type="title"/>
          </p:nvPr>
        </p:nvSpPr>
        <p:spPr>
          <a:xfrm>
            <a:off x="1288054" y="1316338"/>
            <a:ext cx="6004222" cy="2281999"/>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fa-IR" sz="1600" dirty="0">
                <a:latin typeface="Urdu Typesetting" panose="03020402040406030203" pitchFamily="66" charset="-78"/>
                <a:cs typeface="B Nazanin" panose="00000400000000000000" pitchFamily="2" charset="-78"/>
              </a:rPr>
              <a:t>هوش مصنوعی </a:t>
            </a:r>
            <a:r>
              <a:rPr lang="en-US" sz="1600" dirty="0">
                <a:latin typeface="Urdu Typesetting" panose="03020402040406030203" pitchFamily="66" charset="-78"/>
                <a:cs typeface="B Nazanin" panose="00000400000000000000" pitchFamily="2" charset="-78"/>
              </a:rPr>
              <a:t> Artificial intelligence</a:t>
            </a:r>
            <a:r>
              <a:rPr lang="fa-IR" sz="1600" dirty="0">
                <a:latin typeface="Urdu Typesetting" panose="03020402040406030203" pitchFamily="66" charset="-78"/>
                <a:cs typeface="B Nazanin" panose="00000400000000000000" pitchFamily="2" charset="-78"/>
              </a:rPr>
              <a:t>به اختصار</a:t>
            </a:r>
            <a:r>
              <a:rPr lang="en-US" sz="1600" dirty="0">
                <a:latin typeface="Urdu Typesetting" panose="03020402040406030203" pitchFamily="66" charset="-78"/>
                <a:cs typeface="B Nazanin" panose="00000400000000000000" pitchFamily="2" charset="-78"/>
              </a:rPr>
              <a:t>AI ، </a:t>
            </a:r>
            <a:r>
              <a:rPr lang="fa-IR" sz="1600" dirty="0">
                <a:latin typeface="Urdu Typesetting" panose="03020402040406030203" pitchFamily="66" charset="-78"/>
                <a:cs typeface="B Nazanin" panose="00000400000000000000" pitchFamily="2" charset="-78"/>
              </a:rPr>
              <a:t>هوشی است که توسط ماشین‌ها ظهور پیدا می‌کند، در مقابل هوش طبیعی</a:t>
            </a:r>
            <a:r>
              <a:rPr lang="en-US" sz="1600" dirty="0">
                <a:latin typeface="Urdu Typesetting" panose="03020402040406030203" pitchFamily="66" charset="-78"/>
                <a:cs typeface="B Nazanin" panose="00000400000000000000" pitchFamily="2" charset="-78"/>
              </a:rPr>
              <a:t> </a:t>
            </a:r>
            <a:r>
              <a:rPr lang="fa-IR" sz="1600" dirty="0">
                <a:latin typeface="Urdu Typesetting" panose="03020402040406030203" pitchFamily="66" charset="-78"/>
                <a:cs typeface="B Nazanin" panose="00000400000000000000" pitchFamily="2" charset="-78"/>
              </a:rPr>
              <a:t>که توسط جانوران شامل انسان‌ها نمایش می‌یابد. اما پیش از هرچیز باید این موضوع را دانست که کلمه هوش، نشان دهنده امکان استدلال است و اینکه آیا هوش مصنوعی می‌تواند به توانایی استدلال دست یابد یا خیر، خود موضوع اختلاف محققان است. کتاب‌های </a:t>
            </a:r>
            <a:r>
              <a:rPr lang="en-US" sz="1600" dirty="0">
                <a:latin typeface="Urdu Typesetting" panose="03020402040406030203" pitchFamily="66" charset="-78"/>
                <a:cs typeface="B Nazanin" panose="00000400000000000000" pitchFamily="2" charset="-78"/>
              </a:rPr>
              <a:t>AI</a:t>
            </a:r>
            <a:r>
              <a:rPr lang="fa-IR" sz="1600" dirty="0">
                <a:latin typeface="Urdu Typesetting" panose="03020402040406030203" pitchFamily="66" charset="-78"/>
                <a:cs typeface="B Nazanin" panose="00000400000000000000" pitchFamily="2" charset="-78"/>
              </a:rPr>
              <a:t>پیشرو، این شاخه را به عنوان شاخه مطالعه بر روی «عوامل هوشمند» تعریف می‌کنند: هر سامانه‌ای که محیط خود را درک کرده واکنش‌هایی را انجام می‌دهد که شانسش را در دستیابی به اهدافش بیشینه می‌سازد. برخی از منابع شناخته شده از اصطلاح «هوش مصنوعی» جهت توصیف ماشینی استفاده می‌کنند که عملکردهای «شناختی» را از روی ذهن انسان‌ها تقلید می‌کنند، همچون «یادگیری» و «حل مسئله»، با این حال این تعریف توسط محققان اصلی در زمینه</a:t>
            </a:r>
            <a:r>
              <a:rPr lang="en-US" sz="1600" dirty="0">
                <a:latin typeface="Urdu Typesetting" panose="03020402040406030203" pitchFamily="66" charset="-78"/>
                <a:cs typeface="B Nazanin" panose="00000400000000000000" pitchFamily="2" charset="-78"/>
              </a:rPr>
              <a:t>AI </a:t>
            </a:r>
            <a:r>
              <a:rPr lang="fa-IR" sz="1600" dirty="0">
                <a:latin typeface="Urdu Typesetting" panose="03020402040406030203" pitchFamily="66" charset="-78"/>
                <a:cs typeface="B Nazanin" panose="00000400000000000000" pitchFamily="2" charset="-78"/>
              </a:rPr>
              <a:t> رد شده‌است</a:t>
            </a:r>
            <a:endParaRPr sz="1600" dirty="0">
              <a:latin typeface="Urdu Typesetting" panose="03020402040406030203" pitchFamily="66" charset="-78"/>
              <a:cs typeface="B Nazanin" panose="00000400000000000000" pitchFamily="2" charset="-78"/>
            </a:endParaRPr>
          </a:p>
        </p:txBody>
      </p:sp>
      <p:sp>
        <p:nvSpPr>
          <p:cNvPr id="488" name="Google Shape;488;p38"/>
          <p:cNvSpPr txBox="1">
            <a:spLocks noGrp="1"/>
          </p:cNvSpPr>
          <p:nvPr>
            <p:ph type="title" idx="2"/>
          </p:nvPr>
        </p:nvSpPr>
        <p:spPr>
          <a:xfrm>
            <a:off x="5193032" y="275762"/>
            <a:ext cx="3758087" cy="677638"/>
          </a:xfrm>
          <a:prstGeom prst="rect">
            <a:avLst/>
          </a:prstGeom>
        </p:spPr>
        <p:txBody>
          <a:bodyPr spcFirstLastPara="1" wrap="square" lIns="0" tIns="0" rIns="0" bIns="0" anchor="ctr" anchorCtr="0">
            <a:noAutofit/>
          </a:bodyPr>
          <a:lstStyle/>
          <a:p>
            <a:pPr marL="457200" marR="0" lvl="0" indent="-317500" algn="r" defTabSz="685800" rtl="1" eaLnBrk="1" fontAlgn="base" latinLnBrk="0" hangingPunct="1">
              <a:lnSpc>
                <a:spcPct val="120000"/>
              </a:lnSpc>
              <a:spcBef>
                <a:spcPts val="0"/>
              </a:spcBef>
              <a:spcAft>
                <a:spcPts val="0"/>
              </a:spcAft>
              <a:tabLst/>
              <a:defRPr/>
            </a:pPr>
            <a:r>
              <a:rPr kumimoji="0" lang="fa-IR" sz="4800" b="0" i="0" u="none" strike="noStrike" kern="1200" cap="none" spc="0" normalizeH="0" baseline="0" noProof="0" dirty="0">
                <a:ln>
                  <a:noFill/>
                </a:ln>
                <a:solidFill>
                  <a:prstClr val="black"/>
                </a:solidFill>
                <a:effectLst/>
                <a:uLnTx/>
                <a:uFillTx/>
                <a:latin typeface="Urdu Typesetting" panose="03020402040406030203" pitchFamily="66" charset="-78"/>
                <a:ea typeface="+mn-ea"/>
                <a:cs typeface="Urdu Typesetting" panose="03020402040406030203" pitchFamily="66" charset="-78"/>
              </a:rPr>
              <a:t>مفهوم هوش مصنوعی</a:t>
            </a:r>
            <a:r>
              <a:rPr kumimoji="0" lang="en-US" sz="4800" b="0" i="0" u="none" strike="noStrike" kern="1200" cap="none" spc="0" normalizeH="0" baseline="0" noProof="0" dirty="0">
                <a:ln>
                  <a:noFill/>
                </a:ln>
                <a:solidFill>
                  <a:prstClr val="black"/>
                </a:solidFill>
                <a:effectLst/>
                <a:uLnTx/>
                <a:uFillTx/>
                <a:latin typeface="Urdu Typesetting" panose="03020402040406030203" pitchFamily="66" charset="-78"/>
                <a:ea typeface="+mn-ea"/>
                <a:cs typeface="Urdu Typesetting" panose="03020402040406030203" pitchFamily="66" charset="-78"/>
              </a:rPr>
              <a:t>:</a:t>
            </a:r>
            <a:endParaRPr sz="4800" dirty="0"/>
          </a:p>
        </p:txBody>
      </p:sp>
      <p:cxnSp>
        <p:nvCxnSpPr>
          <p:cNvPr id="417" name="Google Shape;417;p38"/>
          <p:cNvCxnSpPr>
            <a:cxnSpLocks/>
          </p:cNvCxnSpPr>
          <p:nvPr/>
        </p:nvCxnSpPr>
        <p:spPr>
          <a:xfrm>
            <a:off x="822388" y="3752729"/>
            <a:ext cx="6134303" cy="6511"/>
          </a:xfrm>
          <a:prstGeom prst="straightConnector1">
            <a:avLst/>
          </a:prstGeom>
          <a:noFill/>
          <a:ln w="38100" cap="rnd" cmpd="sng">
            <a:solidFill>
              <a:schemeClr val="lt1"/>
            </a:solidFill>
            <a:prstDash val="dash"/>
            <a:round/>
            <a:headEnd type="none" w="med" len="med"/>
            <a:tailEnd type="none" w="med" len="med"/>
          </a:ln>
        </p:spPr>
      </p:cxnSp>
      <p:grpSp>
        <p:nvGrpSpPr>
          <p:cNvPr id="419" name="Google Shape;419;p38"/>
          <p:cNvGrpSpPr/>
          <p:nvPr/>
        </p:nvGrpSpPr>
        <p:grpSpPr>
          <a:xfrm>
            <a:off x="385764" y="823269"/>
            <a:ext cx="902290" cy="619769"/>
            <a:chOff x="4137732" y="642200"/>
            <a:chExt cx="708593" cy="811750"/>
          </a:xfrm>
        </p:grpSpPr>
        <p:sp>
          <p:nvSpPr>
            <p:cNvPr id="420" name="Google Shape;420;p38"/>
            <p:cNvSpPr/>
            <p:nvPr/>
          </p:nvSpPr>
          <p:spPr>
            <a:xfrm>
              <a:off x="4389125" y="1270950"/>
              <a:ext cx="183000" cy="183000"/>
            </a:xfrm>
            <a:prstGeom prst="donut">
              <a:avLst>
                <a:gd name="adj" fmla="val 17111"/>
              </a:avLst>
            </a:prstGeom>
            <a:solidFill>
              <a:schemeClr val="lt1"/>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38"/>
            <p:cNvGrpSpPr/>
            <p:nvPr/>
          </p:nvGrpSpPr>
          <p:grpSpPr>
            <a:xfrm>
              <a:off x="4137732" y="825497"/>
              <a:ext cx="182878" cy="182886"/>
              <a:chOff x="769861" y="772165"/>
              <a:chExt cx="148500" cy="149100"/>
            </a:xfrm>
          </p:grpSpPr>
          <p:sp>
            <p:nvSpPr>
              <p:cNvPr id="422" name="Google Shape;422;p38"/>
              <p:cNvSpPr/>
              <p:nvPr/>
            </p:nvSpPr>
            <p:spPr>
              <a:xfrm rot="2703983">
                <a:off x="752576" y="833032"/>
                <a:ext cx="183070" cy="27366"/>
              </a:xfrm>
              <a:prstGeom prst="roundRect">
                <a:avLst>
                  <a:gd name="adj" fmla="val 50000"/>
                </a:avLst>
              </a:prstGeom>
              <a:solidFill>
                <a:schemeClr val="lt1"/>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8"/>
              <p:cNvSpPr/>
              <p:nvPr/>
            </p:nvSpPr>
            <p:spPr>
              <a:xfrm rot="-2703983" flipH="1">
                <a:off x="752576" y="833032"/>
                <a:ext cx="183070" cy="27366"/>
              </a:xfrm>
              <a:prstGeom prst="roundRect">
                <a:avLst>
                  <a:gd name="adj" fmla="val 50000"/>
                </a:avLst>
              </a:prstGeom>
              <a:solidFill>
                <a:schemeClr val="lt1"/>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38"/>
            <p:cNvSpPr/>
            <p:nvPr/>
          </p:nvSpPr>
          <p:spPr>
            <a:xfrm>
              <a:off x="4663325" y="642200"/>
              <a:ext cx="183000" cy="183000"/>
            </a:xfrm>
            <a:prstGeom prst="bentArrow">
              <a:avLst>
                <a:gd name="adj1" fmla="val 17391"/>
                <a:gd name="adj2" fmla="val 25000"/>
                <a:gd name="adj3" fmla="val 25000"/>
                <a:gd name="adj4" fmla="val 43750"/>
              </a:avLst>
            </a:prstGeom>
            <a:solidFill>
              <a:schemeClr val="lt1"/>
            </a:solidFill>
            <a:ln>
              <a:solidFill>
                <a:schemeClr val="tx1">
                  <a:lumMod val="75000"/>
                  <a:lumOff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38"/>
          <p:cNvGrpSpPr/>
          <p:nvPr/>
        </p:nvGrpSpPr>
        <p:grpSpPr>
          <a:xfrm>
            <a:off x="1851725" y="2949217"/>
            <a:ext cx="472700" cy="565775"/>
            <a:chOff x="713225" y="3815500"/>
            <a:chExt cx="472700" cy="565775"/>
          </a:xfrm>
        </p:grpSpPr>
        <p:sp>
          <p:nvSpPr>
            <p:cNvPr id="426" name="Google Shape;426;p38"/>
            <p:cNvSpPr/>
            <p:nvPr/>
          </p:nvSpPr>
          <p:spPr>
            <a:xfrm>
              <a:off x="713225" y="3815500"/>
              <a:ext cx="183000" cy="183000"/>
            </a:xfrm>
            <a:prstGeom prst="uturnArrow">
              <a:avLst>
                <a:gd name="adj1" fmla="val 17391"/>
                <a:gd name="adj2" fmla="val 25000"/>
                <a:gd name="adj3" fmla="val 25000"/>
                <a:gd name="adj4" fmla="val 43750"/>
                <a:gd name="adj5" fmla="val 7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1002925" y="4198275"/>
              <a:ext cx="183000" cy="183000"/>
            </a:xfrm>
            <a:prstGeom prst="noSmoking">
              <a:avLst>
                <a:gd name="adj" fmla="val 18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38"/>
          <p:cNvSpPr/>
          <p:nvPr/>
        </p:nvSpPr>
        <p:spPr>
          <a:xfrm>
            <a:off x="8236059" y="2085143"/>
            <a:ext cx="183000" cy="158400"/>
          </a:xfrm>
          <a:prstGeom prst="triangle">
            <a:avLst>
              <a:gd name="adj"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8402A47-1400-4176-8D4D-1B462C5490FE}"/>
              </a:ext>
            </a:extLst>
          </p:cNvPr>
          <p:cNvSpPr txBox="1"/>
          <p:nvPr/>
        </p:nvSpPr>
        <p:spPr>
          <a:xfrm>
            <a:off x="8158162" y="4691954"/>
            <a:ext cx="885825" cy="369332"/>
          </a:xfrm>
          <a:prstGeom prst="rect">
            <a:avLst/>
          </a:prstGeom>
          <a:noFill/>
        </p:spPr>
        <p:txBody>
          <a:bodyPr wrap="square" rtlCol="0">
            <a:spAutoFit/>
          </a:bodyPr>
          <a:lstStyle/>
          <a:p>
            <a:pPr algn="ctr"/>
            <a:r>
              <a:rPr lang="en-US" dirty="0"/>
              <a:t>3</a:t>
            </a:r>
          </a:p>
        </p:txBody>
      </p:sp>
      <p:pic>
        <p:nvPicPr>
          <p:cNvPr id="8" name="Picture 7">
            <a:extLst>
              <a:ext uri="{FF2B5EF4-FFF2-40B4-BE49-F238E27FC236}">
                <a16:creationId xmlns:a16="http://schemas.microsoft.com/office/drawing/2014/main" id="{F2CB22A2-D2FB-466D-B7FB-36C206F3F775}"/>
              </a:ext>
            </a:extLst>
          </p:cNvPr>
          <p:cNvPicPr>
            <a:picLocks noChangeAspect="1"/>
          </p:cNvPicPr>
          <p:nvPr/>
        </p:nvPicPr>
        <p:blipFill>
          <a:blip r:embed="rId3"/>
          <a:stretch>
            <a:fillRect/>
          </a:stretch>
        </p:blipFill>
        <p:spPr>
          <a:xfrm>
            <a:off x="7450870" y="2309673"/>
            <a:ext cx="1436315" cy="2316151"/>
          </a:xfrm>
          <a:prstGeom prst="rect">
            <a:avLst/>
          </a:prstGeom>
        </p:spPr>
      </p:pic>
      <p:pic>
        <p:nvPicPr>
          <p:cNvPr id="9" name="Picture 8">
            <a:extLst>
              <a:ext uri="{FF2B5EF4-FFF2-40B4-BE49-F238E27FC236}">
                <a16:creationId xmlns:a16="http://schemas.microsoft.com/office/drawing/2014/main" id="{84D071E2-A212-438A-AB3D-E85DE0936E20}"/>
              </a:ext>
            </a:extLst>
          </p:cNvPr>
          <p:cNvPicPr>
            <a:picLocks noChangeAspect="1"/>
          </p:cNvPicPr>
          <p:nvPr/>
        </p:nvPicPr>
        <p:blipFill>
          <a:blip r:embed="rId4"/>
          <a:stretch>
            <a:fillRect/>
          </a:stretch>
        </p:blipFill>
        <p:spPr>
          <a:xfrm>
            <a:off x="739366" y="2085143"/>
            <a:ext cx="548688" cy="548688"/>
          </a:xfrm>
          <a:prstGeom prst="rect">
            <a:avLst/>
          </a:prstGeom>
        </p:spPr>
      </p:pic>
      <p:grpSp>
        <p:nvGrpSpPr>
          <p:cNvPr id="84" name="Google Shape;652;p42">
            <a:extLst>
              <a:ext uri="{FF2B5EF4-FFF2-40B4-BE49-F238E27FC236}">
                <a16:creationId xmlns:a16="http://schemas.microsoft.com/office/drawing/2014/main" id="{1D778E62-C68A-44F7-B22A-71DC28BA401F}"/>
              </a:ext>
            </a:extLst>
          </p:cNvPr>
          <p:cNvGrpSpPr/>
          <p:nvPr/>
        </p:nvGrpSpPr>
        <p:grpSpPr>
          <a:xfrm>
            <a:off x="6659394" y="3963432"/>
            <a:ext cx="548625" cy="514353"/>
            <a:chOff x="4000200" y="1940250"/>
            <a:chExt cx="372075" cy="342925"/>
          </a:xfrm>
        </p:grpSpPr>
        <p:sp>
          <p:nvSpPr>
            <p:cNvPr id="85" name="Google Shape;653;p42">
              <a:extLst>
                <a:ext uri="{FF2B5EF4-FFF2-40B4-BE49-F238E27FC236}">
                  <a16:creationId xmlns:a16="http://schemas.microsoft.com/office/drawing/2014/main" id="{8737B7C9-2C3F-421D-8479-51892766C3EF}"/>
                </a:ext>
              </a:extLst>
            </p:cNvPr>
            <p:cNvSpPr/>
            <p:nvPr/>
          </p:nvSpPr>
          <p:spPr>
            <a:xfrm>
              <a:off x="4000200" y="1940250"/>
              <a:ext cx="372075" cy="342925"/>
            </a:xfrm>
            <a:custGeom>
              <a:avLst/>
              <a:gdLst/>
              <a:ahLst/>
              <a:cxnLst/>
              <a:rect l="l" t="t" r="r" b="b"/>
              <a:pathLst>
                <a:path w="14883" h="13717" extrusionOk="0">
                  <a:moveTo>
                    <a:pt x="12835" y="870"/>
                  </a:moveTo>
                  <a:cubicBezTo>
                    <a:pt x="13478" y="870"/>
                    <a:pt x="14014" y="1405"/>
                    <a:pt x="14014" y="2048"/>
                  </a:cubicBezTo>
                  <a:cubicBezTo>
                    <a:pt x="14014" y="2263"/>
                    <a:pt x="13954" y="2453"/>
                    <a:pt x="13859" y="2632"/>
                  </a:cubicBezTo>
                  <a:lnTo>
                    <a:pt x="8370" y="12300"/>
                  </a:lnTo>
                  <a:cubicBezTo>
                    <a:pt x="8180" y="12633"/>
                    <a:pt x="7823" y="12847"/>
                    <a:pt x="7442" y="12847"/>
                  </a:cubicBezTo>
                  <a:cubicBezTo>
                    <a:pt x="7061" y="12847"/>
                    <a:pt x="6703" y="12633"/>
                    <a:pt x="6513" y="12300"/>
                  </a:cubicBezTo>
                  <a:lnTo>
                    <a:pt x="1024" y="2632"/>
                  </a:lnTo>
                  <a:cubicBezTo>
                    <a:pt x="929" y="2453"/>
                    <a:pt x="869" y="2263"/>
                    <a:pt x="869" y="2048"/>
                  </a:cubicBezTo>
                  <a:cubicBezTo>
                    <a:pt x="869" y="1405"/>
                    <a:pt x="1405" y="870"/>
                    <a:pt x="2048" y="870"/>
                  </a:cubicBezTo>
                  <a:close/>
                  <a:moveTo>
                    <a:pt x="2048" y="0"/>
                  </a:moveTo>
                  <a:cubicBezTo>
                    <a:pt x="917" y="0"/>
                    <a:pt x="0" y="917"/>
                    <a:pt x="0" y="2048"/>
                  </a:cubicBezTo>
                  <a:cubicBezTo>
                    <a:pt x="0" y="2406"/>
                    <a:pt x="95" y="2763"/>
                    <a:pt x="262" y="3072"/>
                  </a:cubicBezTo>
                  <a:lnTo>
                    <a:pt x="5751" y="12728"/>
                  </a:lnTo>
                  <a:cubicBezTo>
                    <a:pt x="6096" y="13335"/>
                    <a:pt x="6739" y="13716"/>
                    <a:pt x="7442" y="13716"/>
                  </a:cubicBezTo>
                  <a:cubicBezTo>
                    <a:pt x="8132" y="13716"/>
                    <a:pt x="8787" y="13335"/>
                    <a:pt x="9132" y="12728"/>
                  </a:cubicBezTo>
                  <a:lnTo>
                    <a:pt x="14609" y="3072"/>
                  </a:lnTo>
                  <a:cubicBezTo>
                    <a:pt x="14788" y="2763"/>
                    <a:pt x="14883" y="2406"/>
                    <a:pt x="14883" y="2048"/>
                  </a:cubicBezTo>
                  <a:cubicBezTo>
                    <a:pt x="14883" y="917"/>
                    <a:pt x="13966" y="0"/>
                    <a:pt x="12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54;p42">
              <a:extLst>
                <a:ext uri="{FF2B5EF4-FFF2-40B4-BE49-F238E27FC236}">
                  <a16:creationId xmlns:a16="http://schemas.microsoft.com/office/drawing/2014/main" id="{D6DBE23A-B971-428E-9BE5-D2F66F49BC84}"/>
                </a:ext>
              </a:extLst>
            </p:cNvPr>
            <p:cNvSpPr/>
            <p:nvPr/>
          </p:nvSpPr>
          <p:spPr>
            <a:xfrm>
              <a:off x="4045425" y="1984000"/>
              <a:ext cx="281325" cy="249475"/>
            </a:xfrm>
            <a:custGeom>
              <a:avLst/>
              <a:gdLst/>
              <a:ahLst/>
              <a:cxnLst/>
              <a:rect l="l" t="t" r="r" b="b"/>
              <a:pathLst>
                <a:path w="11253" h="9979" extrusionOk="0">
                  <a:moveTo>
                    <a:pt x="10050" y="870"/>
                  </a:moveTo>
                  <a:lnTo>
                    <a:pt x="5633" y="8657"/>
                  </a:lnTo>
                  <a:lnTo>
                    <a:pt x="1215" y="870"/>
                  </a:lnTo>
                  <a:close/>
                  <a:moveTo>
                    <a:pt x="465" y="1"/>
                  </a:moveTo>
                  <a:cubicBezTo>
                    <a:pt x="310" y="1"/>
                    <a:pt x="168" y="72"/>
                    <a:pt x="84" y="215"/>
                  </a:cubicBezTo>
                  <a:cubicBezTo>
                    <a:pt x="1" y="346"/>
                    <a:pt x="1" y="513"/>
                    <a:pt x="84" y="644"/>
                  </a:cubicBezTo>
                  <a:lnTo>
                    <a:pt x="5252" y="9752"/>
                  </a:lnTo>
                  <a:cubicBezTo>
                    <a:pt x="5335" y="9895"/>
                    <a:pt x="5478" y="9978"/>
                    <a:pt x="5633" y="9978"/>
                  </a:cubicBezTo>
                  <a:cubicBezTo>
                    <a:pt x="5787" y="9978"/>
                    <a:pt x="5930" y="9895"/>
                    <a:pt x="6014" y="9752"/>
                  </a:cubicBezTo>
                  <a:lnTo>
                    <a:pt x="11181" y="644"/>
                  </a:lnTo>
                  <a:cubicBezTo>
                    <a:pt x="11252" y="513"/>
                    <a:pt x="11252" y="346"/>
                    <a:pt x="11181" y="215"/>
                  </a:cubicBezTo>
                  <a:cubicBezTo>
                    <a:pt x="11097" y="72"/>
                    <a:pt x="10955" y="1"/>
                    <a:pt x="10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9"/>
          <p:cNvSpPr txBox="1">
            <a:spLocks noGrp="1"/>
          </p:cNvSpPr>
          <p:nvPr>
            <p:ph type="title"/>
          </p:nvPr>
        </p:nvSpPr>
        <p:spPr>
          <a:xfrm>
            <a:off x="3707605" y="750094"/>
            <a:ext cx="3571876" cy="742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sz="4000" dirty="0">
                <a:latin typeface="Urdu Typesetting" panose="03020402040406030203" pitchFamily="66" charset="-78"/>
                <a:cs typeface="Urdu Typesetting" panose="03020402040406030203" pitchFamily="66" charset="-78"/>
              </a:rPr>
              <a:t>کاربردهای هوش مصنوعی:</a:t>
            </a:r>
            <a:endParaRPr sz="4000" dirty="0">
              <a:latin typeface="Urdu Typesetting" panose="03020402040406030203" pitchFamily="66" charset="-78"/>
              <a:cs typeface="Urdu Typesetting" panose="03020402040406030203" pitchFamily="66" charset="-78"/>
            </a:endParaRPr>
          </a:p>
        </p:txBody>
      </p:sp>
      <p:sp>
        <p:nvSpPr>
          <p:cNvPr id="494" name="Google Shape;494;p39"/>
          <p:cNvSpPr txBox="1">
            <a:spLocks noGrp="1"/>
          </p:cNvSpPr>
          <p:nvPr>
            <p:ph type="subTitle" idx="1"/>
          </p:nvPr>
        </p:nvSpPr>
        <p:spPr>
          <a:xfrm>
            <a:off x="2271712" y="1878061"/>
            <a:ext cx="6837361" cy="2436655"/>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1600" dirty="0">
                <a:cs typeface="B Nazanin" panose="00000400000000000000" pitchFamily="2" charset="-78"/>
              </a:rPr>
              <a:t>کاربردهای هوش مصنوعی شامل موتورهای جستجو پیشرفته وب (مثل گوگل و بینگ)، سامانه توصیه‌گر (که توسط یوتیوب، آمازون و نتفلیکس استفاده شده‌اند)، فهم زبان انسان‌ها (همچون سیری و آمازون الکسا)، خودروهای خودران (مثل تسلا)، هوش مصنوعی مولد یا خلاقیت محاسباتی (مثل چت‌جی‌پی‌تی یا تولید اثر هنری مانند دال-ئی و میدجرنی) تصمیم‌گیری خودکار و رقابت در بالاترین سطوح سامانه‌های بازی استراتژیک (همچون شطرنج و گو). با بیشتر شدن توانایی ماشین‌ها، وظایفی که نیازمند «هوشمندی» هستند اغلب از تعریف </a:t>
            </a:r>
            <a:r>
              <a:rPr lang="en-US" sz="1600" dirty="0">
                <a:cs typeface="B Nazanin" panose="00000400000000000000" pitchFamily="2" charset="-78"/>
              </a:rPr>
              <a:t>AI </a:t>
            </a:r>
            <a:r>
              <a:rPr lang="fa-IR" sz="1600" dirty="0">
                <a:cs typeface="B Nazanin" panose="00000400000000000000" pitchFamily="2" charset="-78"/>
              </a:rPr>
              <a:t>برداشته می‌شود، پدیده‌ای که به آن اثر هوش مصنوعی گفته می‌شود. به عنوان مثال، فهم نوری کاراکتر را اغلب از چیزهایی که </a:t>
            </a:r>
            <a:r>
              <a:rPr lang="en-US" sz="1600" dirty="0">
                <a:cs typeface="B Nazanin" panose="00000400000000000000" pitchFamily="2" charset="-78"/>
              </a:rPr>
              <a:t>AI </a:t>
            </a:r>
            <a:r>
              <a:rPr lang="fa-IR" sz="1600" dirty="0">
                <a:cs typeface="B Nazanin" panose="00000400000000000000" pitchFamily="2" charset="-78"/>
              </a:rPr>
              <a:t>در نظر گرفته می‌شوند مستثنی می‌کنند، چرا که این فناوری تبدیل به فناوری عادی و روزمره‌ای شده‌است.</a:t>
            </a:r>
            <a:endParaRPr sz="1600" dirty="0">
              <a:cs typeface="B Nazanin" panose="00000400000000000000" pitchFamily="2" charset="-78"/>
            </a:endParaRPr>
          </a:p>
        </p:txBody>
      </p:sp>
      <p:sp>
        <p:nvSpPr>
          <p:cNvPr id="500" name="Google Shape;500;p39"/>
          <p:cNvSpPr/>
          <p:nvPr/>
        </p:nvSpPr>
        <p:spPr>
          <a:xfrm>
            <a:off x="7437874" y="1121569"/>
            <a:ext cx="183000" cy="183000"/>
          </a:xfrm>
          <a:prstGeom prst="noSmoking">
            <a:avLst>
              <a:gd name="adj" fmla="val 18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39"/>
          <p:cNvGrpSpPr/>
          <p:nvPr/>
        </p:nvGrpSpPr>
        <p:grpSpPr>
          <a:xfrm>
            <a:off x="773260" y="1100355"/>
            <a:ext cx="2460785" cy="3307783"/>
            <a:chOff x="1296214" y="-460432"/>
            <a:chExt cx="2460785" cy="3307783"/>
          </a:xfrm>
        </p:grpSpPr>
        <p:sp>
          <p:nvSpPr>
            <p:cNvPr id="502" name="Google Shape;502;p39"/>
            <p:cNvSpPr/>
            <p:nvPr/>
          </p:nvSpPr>
          <p:spPr>
            <a:xfrm>
              <a:off x="2611666" y="2664351"/>
              <a:ext cx="183000" cy="183000"/>
            </a:xfrm>
            <a:prstGeom prst="donut">
              <a:avLst>
                <a:gd name="adj" fmla="val 17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1296214" y="1545450"/>
              <a:ext cx="183000" cy="183000"/>
            </a:xfrm>
            <a:prstGeom prst="bentArrow">
              <a:avLst>
                <a:gd name="adj1" fmla="val 17391"/>
                <a:gd name="adj2" fmla="val 25000"/>
                <a:gd name="adj3" fmla="val 25000"/>
                <a:gd name="adj4" fmla="val 43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3573999" y="-460432"/>
              <a:ext cx="183000" cy="158400"/>
            </a:xfrm>
            <a:prstGeom prst="triangle">
              <a:avLst>
                <a:gd name="adj"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 name="Google Shape;10343;p82">
            <a:extLst>
              <a:ext uri="{FF2B5EF4-FFF2-40B4-BE49-F238E27FC236}">
                <a16:creationId xmlns:a16="http://schemas.microsoft.com/office/drawing/2014/main" id="{3D2A8FA9-963F-4653-A640-33BF3F8F6A28}"/>
              </a:ext>
            </a:extLst>
          </p:cNvPr>
          <p:cNvGrpSpPr/>
          <p:nvPr/>
        </p:nvGrpSpPr>
        <p:grpSpPr>
          <a:xfrm>
            <a:off x="7412075" y="254355"/>
            <a:ext cx="492929" cy="369332"/>
            <a:chOff x="5727616" y="4204699"/>
            <a:chExt cx="440505" cy="290018"/>
          </a:xfrm>
        </p:grpSpPr>
        <p:sp>
          <p:nvSpPr>
            <p:cNvPr id="16" name="Google Shape;10344;p82">
              <a:extLst>
                <a:ext uri="{FF2B5EF4-FFF2-40B4-BE49-F238E27FC236}">
                  <a16:creationId xmlns:a16="http://schemas.microsoft.com/office/drawing/2014/main" id="{77431546-E8CF-413D-A7BC-82F50EA79BFB}"/>
                </a:ext>
              </a:extLst>
            </p:cNvPr>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345;p82">
              <a:extLst>
                <a:ext uri="{FF2B5EF4-FFF2-40B4-BE49-F238E27FC236}">
                  <a16:creationId xmlns:a16="http://schemas.microsoft.com/office/drawing/2014/main" id="{4BCD11FC-3C89-486E-ACBA-BE2196EDC571}"/>
                </a:ext>
              </a:extLst>
            </p:cNvPr>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346;p82">
              <a:extLst>
                <a:ext uri="{FF2B5EF4-FFF2-40B4-BE49-F238E27FC236}">
                  <a16:creationId xmlns:a16="http://schemas.microsoft.com/office/drawing/2014/main" id="{EC3F27C5-1BE3-43A4-9857-D6F1B2F3F8B6}"/>
                </a:ext>
              </a:extLst>
            </p:cNvPr>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47;p82">
              <a:extLst>
                <a:ext uri="{FF2B5EF4-FFF2-40B4-BE49-F238E27FC236}">
                  <a16:creationId xmlns:a16="http://schemas.microsoft.com/office/drawing/2014/main" id="{27ACB14D-A024-43C9-BC05-B101FF46E1BA}"/>
                </a:ext>
              </a:extLst>
            </p:cNvPr>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0348;p82">
              <a:extLst>
                <a:ext uri="{FF2B5EF4-FFF2-40B4-BE49-F238E27FC236}">
                  <a16:creationId xmlns:a16="http://schemas.microsoft.com/office/drawing/2014/main" id="{C1A1B796-BF03-456A-A111-E363520FCC23}"/>
                </a:ext>
              </a:extLst>
            </p:cNvPr>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49;p82">
              <a:extLst>
                <a:ext uri="{FF2B5EF4-FFF2-40B4-BE49-F238E27FC236}">
                  <a16:creationId xmlns:a16="http://schemas.microsoft.com/office/drawing/2014/main" id="{BE36B462-B830-4033-ABBD-1C9BD680954F}"/>
                </a:ext>
              </a:extLst>
            </p:cNvPr>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50;p82">
              <a:extLst>
                <a:ext uri="{FF2B5EF4-FFF2-40B4-BE49-F238E27FC236}">
                  <a16:creationId xmlns:a16="http://schemas.microsoft.com/office/drawing/2014/main" id="{76A1B436-4643-40A1-BA27-48BACF775868}"/>
                </a:ext>
              </a:extLst>
            </p:cNvPr>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51;p82">
              <a:extLst>
                <a:ext uri="{FF2B5EF4-FFF2-40B4-BE49-F238E27FC236}">
                  <a16:creationId xmlns:a16="http://schemas.microsoft.com/office/drawing/2014/main" id="{940D0DD5-B1CC-4D0F-986D-06BC813648A4}"/>
                </a:ext>
              </a:extLst>
            </p:cNvPr>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48309E6-8553-4506-A51F-45DA7E357A8C}"/>
              </a:ext>
            </a:extLst>
          </p:cNvPr>
          <p:cNvSpPr txBox="1"/>
          <p:nvPr/>
        </p:nvSpPr>
        <p:spPr>
          <a:xfrm>
            <a:off x="8299365" y="4714875"/>
            <a:ext cx="844635" cy="369332"/>
          </a:xfrm>
          <a:prstGeom prst="rect">
            <a:avLst/>
          </a:prstGeom>
          <a:noFill/>
        </p:spPr>
        <p:txBody>
          <a:bodyPr wrap="square" rtlCol="0">
            <a:spAutoFit/>
          </a:bodyPr>
          <a:lstStyle/>
          <a:p>
            <a:pPr algn="ctr"/>
            <a:r>
              <a:rPr lang="en-US" dirty="0"/>
              <a:t>4</a:t>
            </a:r>
          </a:p>
        </p:txBody>
      </p:sp>
      <p:sp>
        <p:nvSpPr>
          <p:cNvPr id="25" name="Google Shape;11624;p85">
            <a:extLst>
              <a:ext uri="{FF2B5EF4-FFF2-40B4-BE49-F238E27FC236}">
                <a16:creationId xmlns:a16="http://schemas.microsoft.com/office/drawing/2014/main" id="{C5916D8B-FF84-464B-8E38-0260803D16D7}"/>
              </a:ext>
            </a:extLst>
          </p:cNvPr>
          <p:cNvSpPr/>
          <p:nvPr/>
        </p:nvSpPr>
        <p:spPr>
          <a:xfrm>
            <a:off x="6057210" y="4202717"/>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0364;p82">
            <a:extLst>
              <a:ext uri="{FF2B5EF4-FFF2-40B4-BE49-F238E27FC236}">
                <a16:creationId xmlns:a16="http://schemas.microsoft.com/office/drawing/2014/main" id="{E1B46F91-3AC2-470F-A895-C790ABBC44E9}"/>
              </a:ext>
            </a:extLst>
          </p:cNvPr>
          <p:cNvGrpSpPr/>
          <p:nvPr/>
        </p:nvGrpSpPr>
        <p:grpSpPr>
          <a:xfrm>
            <a:off x="8041" y="4183169"/>
            <a:ext cx="374177" cy="374263"/>
            <a:chOff x="775325" y="4143525"/>
            <a:chExt cx="468776" cy="468884"/>
          </a:xfrm>
        </p:grpSpPr>
        <p:sp>
          <p:nvSpPr>
            <p:cNvPr id="27" name="Google Shape;10365;p82">
              <a:extLst>
                <a:ext uri="{FF2B5EF4-FFF2-40B4-BE49-F238E27FC236}">
                  <a16:creationId xmlns:a16="http://schemas.microsoft.com/office/drawing/2014/main" id="{34DA83D1-94DD-4E70-A99A-D944CAB55A66}"/>
                </a:ext>
              </a:extLst>
            </p:cNvPr>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0366;p82">
              <a:extLst>
                <a:ext uri="{FF2B5EF4-FFF2-40B4-BE49-F238E27FC236}">
                  <a16:creationId xmlns:a16="http://schemas.microsoft.com/office/drawing/2014/main" id="{1BEEA020-B7FF-4868-A6A2-B09519C72459}"/>
                </a:ext>
              </a:extLst>
            </p:cNvPr>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67;p82">
              <a:extLst>
                <a:ext uri="{FF2B5EF4-FFF2-40B4-BE49-F238E27FC236}">
                  <a16:creationId xmlns:a16="http://schemas.microsoft.com/office/drawing/2014/main" id="{190F1AE1-96C4-41DE-B06B-908CA781DBC5}"/>
                </a:ext>
              </a:extLst>
            </p:cNvPr>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68;p82">
              <a:extLst>
                <a:ext uri="{FF2B5EF4-FFF2-40B4-BE49-F238E27FC236}">
                  <a16:creationId xmlns:a16="http://schemas.microsoft.com/office/drawing/2014/main" id="{5C1D7288-03CC-4AAE-8BF9-D44086CD0687}"/>
                </a:ext>
              </a:extLst>
            </p:cNvPr>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8B37122-4309-4E66-AC52-36CA3CFECC7F}"/>
              </a:ext>
            </a:extLst>
          </p:cNvPr>
          <p:cNvPicPr>
            <a:picLocks noChangeAspect="1"/>
          </p:cNvPicPr>
          <p:nvPr/>
        </p:nvPicPr>
        <p:blipFill>
          <a:blip r:embed="rId3"/>
          <a:stretch>
            <a:fillRect/>
          </a:stretch>
        </p:blipFill>
        <p:spPr>
          <a:xfrm>
            <a:off x="-92868" y="57689"/>
            <a:ext cx="2498300" cy="25140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92" name="Google Shape;592;p40"/>
          <p:cNvSpPr txBox="1">
            <a:spLocks noGrp="1"/>
          </p:cNvSpPr>
          <p:nvPr>
            <p:ph type="title"/>
          </p:nvPr>
        </p:nvSpPr>
        <p:spPr>
          <a:xfrm>
            <a:off x="774443" y="347036"/>
            <a:ext cx="5022875" cy="788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sz="4800" dirty="0">
                <a:latin typeface="Urdu Typesetting" panose="03020402040406030203" pitchFamily="66" charset="-78"/>
                <a:cs typeface="Urdu Typesetting" panose="03020402040406030203" pitchFamily="66" charset="-78"/>
              </a:rPr>
              <a:t>مسائل ترافیک و نیاز به پیش بینی:</a:t>
            </a:r>
            <a:br>
              <a:rPr lang="fa-IR" sz="4800" dirty="0">
                <a:latin typeface="Urdu Typesetting" panose="03020402040406030203" pitchFamily="66" charset="-78"/>
                <a:cs typeface="Urdu Typesetting" panose="03020402040406030203" pitchFamily="66" charset="-78"/>
              </a:rPr>
            </a:br>
            <a:endParaRPr sz="4800" dirty="0">
              <a:latin typeface="Urdu Typesetting" panose="03020402040406030203" pitchFamily="66" charset="-78"/>
              <a:cs typeface="Urdu Typesetting" panose="03020402040406030203" pitchFamily="66" charset="-78"/>
            </a:endParaRPr>
          </a:p>
        </p:txBody>
      </p:sp>
      <p:sp>
        <p:nvSpPr>
          <p:cNvPr id="593" name="Google Shape;593;p40"/>
          <p:cNvSpPr txBox="1">
            <a:spLocks noGrp="1"/>
          </p:cNvSpPr>
          <p:nvPr>
            <p:ph type="subTitle" idx="1"/>
          </p:nvPr>
        </p:nvSpPr>
        <p:spPr>
          <a:xfrm>
            <a:off x="142892" y="1552634"/>
            <a:ext cx="5512055" cy="221478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fa-IR" dirty="0">
                <a:cs typeface="B Nazanin" panose="00000400000000000000" pitchFamily="2" charset="-78"/>
              </a:rPr>
              <a:t>هوش مصنوعی میتواند به طور فرآینده ای در مدیریت وپیش بینی مسائل ترافیک کمک کند .این تکنولوژی مینواند از داده ترافیک در زمان واقعی واطلاعات جغرافیایی وشرایط جوی و رویداد های خاص(مانند ورود و خروج بزرگ)و داده مربوط به حرکت وسایل نقلیه استفاده کند تا الگو و رویداد پیش آمده در ترافیک  را شناسایی کند.</a:t>
            </a:r>
          </a:p>
          <a:p>
            <a:pPr marL="0" lvl="0" indent="0" algn="r" rtl="0">
              <a:spcBef>
                <a:spcPts val="0"/>
              </a:spcBef>
              <a:spcAft>
                <a:spcPts val="0"/>
              </a:spcAft>
              <a:buClr>
                <a:schemeClr val="dk1"/>
              </a:buClr>
              <a:buSzPts val="1100"/>
              <a:buFont typeface="Arial"/>
              <a:buNone/>
            </a:pPr>
            <a:r>
              <a:rPr lang="fa-IR" dirty="0">
                <a:cs typeface="B Nazanin" panose="00000400000000000000" pitchFamily="2" charset="-78"/>
              </a:rPr>
              <a:t>با استفاده از الگوریتم های یادگیری ماشین ها ه.ش مصنوعی میتواند یا تحلیل داده ها تاریخی و فعلی پیش بینی دقیق در مورد ترافیک ارائه دهد .این پیش بینی میتواندبه مدیریت ترافیک و نقشه برداران و شرکت های حمل و نقل عمومی و حتی رانندگان کمک کند تا بهترین تصمیم را بگیرند. </a:t>
            </a:r>
          </a:p>
          <a:p>
            <a:pPr marL="0" lvl="0" indent="0" algn="r" rtl="0">
              <a:spcBef>
                <a:spcPts val="0"/>
              </a:spcBef>
              <a:spcAft>
                <a:spcPts val="0"/>
              </a:spcAft>
              <a:buClr>
                <a:schemeClr val="dk1"/>
              </a:buClr>
              <a:buSzPts val="1100"/>
              <a:buFont typeface="Arial"/>
              <a:buNone/>
            </a:pPr>
            <a:endParaRPr dirty="0"/>
          </a:p>
        </p:txBody>
      </p:sp>
      <p:grpSp>
        <p:nvGrpSpPr>
          <p:cNvPr id="594" name="Google Shape;594;p40"/>
          <p:cNvGrpSpPr/>
          <p:nvPr/>
        </p:nvGrpSpPr>
        <p:grpSpPr>
          <a:xfrm>
            <a:off x="8544846" y="3934103"/>
            <a:ext cx="366000" cy="577025"/>
            <a:chOff x="8247775" y="1728100"/>
            <a:chExt cx="366000" cy="577025"/>
          </a:xfrm>
        </p:grpSpPr>
        <p:sp>
          <p:nvSpPr>
            <p:cNvPr id="595" name="Google Shape;595;p40"/>
            <p:cNvSpPr/>
            <p:nvPr/>
          </p:nvSpPr>
          <p:spPr>
            <a:xfrm>
              <a:off x="8247775" y="2122125"/>
              <a:ext cx="183000" cy="183000"/>
            </a:xfrm>
            <a:prstGeom prst="donut">
              <a:avLst>
                <a:gd name="adj" fmla="val 17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8430775" y="1728100"/>
              <a:ext cx="183000" cy="183000"/>
            </a:xfrm>
            <a:prstGeom prst="uturnArrow">
              <a:avLst>
                <a:gd name="adj1" fmla="val 17391"/>
                <a:gd name="adj2" fmla="val 25000"/>
                <a:gd name="adj3" fmla="val 25000"/>
                <a:gd name="adj4" fmla="val 43750"/>
                <a:gd name="adj5" fmla="val 7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40"/>
          <p:cNvGrpSpPr/>
          <p:nvPr/>
        </p:nvGrpSpPr>
        <p:grpSpPr>
          <a:xfrm>
            <a:off x="218693" y="4141491"/>
            <a:ext cx="555960" cy="990025"/>
            <a:chOff x="5180350" y="738075"/>
            <a:chExt cx="555960" cy="990025"/>
          </a:xfrm>
        </p:grpSpPr>
        <p:grpSp>
          <p:nvGrpSpPr>
            <p:cNvPr id="598" name="Google Shape;598;p40"/>
            <p:cNvGrpSpPr/>
            <p:nvPr/>
          </p:nvGrpSpPr>
          <p:grpSpPr>
            <a:xfrm>
              <a:off x="5553432" y="1225422"/>
              <a:ext cx="182878" cy="182886"/>
              <a:chOff x="769861" y="958534"/>
              <a:chExt cx="148500" cy="149100"/>
            </a:xfrm>
          </p:grpSpPr>
          <p:sp>
            <p:nvSpPr>
              <p:cNvPr id="599" name="Google Shape;599;p40"/>
              <p:cNvSpPr/>
              <p:nvPr/>
            </p:nvSpPr>
            <p:spPr>
              <a:xfrm rot="2703983">
                <a:off x="752576" y="1019401"/>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rot="-2703983" flipH="1">
                <a:off x="752576" y="1019401"/>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40"/>
            <p:cNvSpPr/>
            <p:nvPr/>
          </p:nvSpPr>
          <p:spPr>
            <a:xfrm>
              <a:off x="5180350" y="1545100"/>
              <a:ext cx="183000" cy="183000"/>
            </a:xfrm>
            <a:prstGeom prst="bentArrow">
              <a:avLst>
                <a:gd name="adj1" fmla="val 17391"/>
                <a:gd name="adj2" fmla="val 25000"/>
                <a:gd name="adj3" fmla="val 25000"/>
                <a:gd name="adj4" fmla="val 43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a:off x="5180350" y="738075"/>
              <a:ext cx="183000" cy="183000"/>
            </a:xfrm>
            <a:prstGeom prst="noSmoking">
              <a:avLst>
                <a:gd name="adj" fmla="val 18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40"/>
          <p:cNvSpPr/>
          <p:nvPr/>
        </p:nvSpPr>
        <p:spPr>
          <a:xfrm>
            <a:off x="4062095" y="4638064"/>
            <a:ext cx="183000" cy="158400"/>
          </a:xfrm>
          <a:prstGeom prst="triangle">
            <a:avLst>
              <a:gd name="adj"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6D13DF8-2FDD-478A-924E-8C2A962774E1}"/>
              </a:ext>
            </a:extLst>
          </p:cNvPr>
          <p:cNvSpPr txBox="1"/>
          <p:nvPr/>
        </p:nvSpPr>
        <p:spPr>
          <a:xfrm>
            <a:off x="8088497" y="4729163"/>
            <a:ext cx="984066" cy="369332"/>
          </a:xfrm>
          <a:prstGeom prst="rect">
            <a:avLst/>
          </a:prstGeom>
          <a:noFill/>
        </p:spPr>
        <p:txBody>
          <a:bodyPr wrap="square" rtlCol="0">
            <a:spAutoFit/>
          </a:bodyPr>
          <a:lstStyle/>
          <a:p>
            <a:pPr algn="ctr"/>
            <a:r>
              <a:rPr lang="en-US" dirty="0"/>
              <a:t>5</a:t>
            </a:r>
          </a:p>
        </p:txBody>
      </p:sp>
      <p:pic>
        <p:nvPicPr>
          <p:cNvPr id="3" name="Picture 2">
            <a:extLst>
              <a:ext uri="{FF2B5EF4-FFF2-40B4-BE49-F238E27FC236}">
                <a16:creationId xmlns:a16="http://schemas.microsoft.com/office/drawing/2014/main" id="{9CB9FA9A-29FA-411D-BF68-3D2D3BD5BB34}"/>
              </a:ext>
            </a:extLst>
          </p:cNvPr>
          <p:cNvPicPr>
            <a:picLocks noChangeAspect="1"/>
          </p:cNvPicPr>
          <p:nvPr/>
        </p:nvPicPr>
        <p:blipFill>
          <a:blip r:embed="rId3"/>
          <a:stretch>
            <a:fillRect/>
          </a:stretch>
        </p:blipFill>
        <p:spPr>
          <a:xfrm>
            <a:off x="5522662" y="959218"/>
            <a:ext cx="3621338" cy="32250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1"/>
          <p:cNvSpPr txBox="1">
            <a:spLocks noGrp="1"/>
          </p:cNvSpPr>
          <p:nvPr>
            <p:ph type="title"/>
          </p:nvPr>
        </p:nvSpPr>
        <p:spPr>
          <a:xfrm>
            <a:off x="1594169" y="50493"/>
            <a:ext cx="5834665"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3200" dirty="0">
                <a:latin typeface="Urdu Typesetting" panose="03020402040406030203" pitchFamily="66" charset="-78"/>
                <a:cs typeface="Urdu Typesetting" panose="03020402040406030203" pitchFamily="66" charset="-78"/>
              </a:rPr>
              <a:t>مزایای استفاده از هوش مصنوعی برای پیش بینی ترافیک:</a:t>
            </a:r>
            <a:br>
              <a:rPr lang="fa-IR" sz="3200" dirty="0">
                <a:latin typeface="Urdu Typesetting" panose="03020402040406030203" pitchFamily="66" charset="-78"/>
                <a:cs typeface="Urdu Typesetting" panose="03020402040406030203" pitchFamily="66" charset="-78"/>
              </a:rPr>
            </a:br>
            <a:endParaRPr sz="3200" dirty="0">
              <a:latin typeface="Urdu Typesetting" panose="03020402040406030203" pitchFamily="66" charset="-78"/>
              <a:cs typeface="Urdu Typesetting" panose="03020402040406030203" pitchFamily="66" charset="-78"/>
            </a:endParaRPr>
          </a:p>
        </p:txBody>
      </p:sp>
      <p:sp>
        <p:nvSpPr>
          <p:cNvPr id="610" name="Google Shape;610;p41"/>
          <p:cNvSpPr txBox="1">
            <a:spLocks noGrp="1"/>
          </p:cNvSpPr>
          <p:nvPr>
            <p:ph type="subTitle" idx="2"/>
          </p:nvPr>
        </p:nvSpPr>
        <p:spPr>
          <a:xfrm>
            <a:off x="1633294" y="1231875"/>
            <a:ext cx="7330991" cy="2882799"/>
          </a:xfrm>
          <a:prstGeom prst="rect">
            <a:avLst/>
          </a:prstGeom>
        </p:spPr>
        <p:txBody>
          <a:bodyPr spcFirstLastPara="1" wrap="square" lIns="91425" tIns="91425" rIns="91425" bIns="91425" anchor="t" anchorCtr="0">
            <a:noAutofit/>
          </a:bodyPr>
          <a:lstStyle/>
          <a:p>
            <a:pPr marL="342900" lvl="0" indent="-342900" algn="r" rtl="1">
              <a:spcBef>
                <a:spcPts val="0"/>
              </a:spcBef>
              <a:spcAft>
                <a:spcPts val="0"/>
              </a:spcAft>
              <a:buFont typeface="+mj-lt"/>
              <a:buAutoNum type="arabicPeriod"/>
            </a:pPr>
            <a:r>
              <a:rPr lang="fa-IR" sz="1400" b="1" dirty="0">
                <a:cs typeface="B Nazanin" panose="00000400000000000000" pitchFamily="2" charset="-78"/>
              </a:rPr>
              <a:t>دقت بالا : </a:t>
            </a:r>
            <a:r>
              <a:rPr lang="fa-IR" sz="1400" dirty="0">
                <a:cs typeface="B Nazanin" panose="00000400000000000000" pitchFamily="2" charset="-78"/>
              </a:rPr>
              <a:t>هوش مصنوعی میتواند با استفاده ار الگوریتم یادگیری ماشین ها و تحلیل داده ها پی بینی دقیقی در مورد ترافیک ارائه کند .این دقت بالا میتواند یه مدیران و رانندگان کمک کند تا بهترین تصمیم را بگیرند.</a:t>
            </a:r>
          </a:p>
          <a:p>
            <a:pPr marL="342900" lvl="0" indent="-342900" algn="r" rtl="1">
              <a:spcBef>
                <a:spcPts val="0"/>
              </a:spcBef>
              <a:spcAft>
                <a:spcPts val="0"/>
              </a:spcAft>
              <a:buFont typeface="+mj-lt"/>
              <a:buAutoNum type="arabicPeriod"/>
            </a:pPr>
            <a:r>
              <a:rPr lang="fa-IR" sz="1400" b="1" dirty="0">
                <a:cs typeface="B Nazanin" panose="00000400000000000000" pitchFamily="2" charset="-78"/>
              </a:rPr>
              <a:t>سرعت بالا: </a:t>
            </a:r>
            <a:r>
              <a:rPr lang="fa-IR" sz="1400" dirty="0">
                <a:cs typeface="B Nazanin" panose="00000400000000000000" pitchFamily="2" charset="-78"/>
              </a:rPr>
              <a:t>هوش مصنوعی در پیش بینی ترافیک از الگوریتم های پردازش موازی و سرعت بالا استفاده می کند. این باعث می شود که پیش بینی ترافیک به طور زنده و به سرعت انجام شود و اطلاعات به صورت فوری در دسترس قرار گیرد.</a:t>
            </a:r>
          </a:p>
          <a:p>
            <a:pPr marL="342900" lvl="0" indent="-342900" algn="r" rtl="1">
              <a:spcBef>
                <a:spcPts val="0"/>
              </a:spcBef>
              <a:spcAft>
                <a:spcPts val="0"/>
              </a:spcAft>
              <a:buFont typeface="+mj-lt"/>
              <a:buAutoNum type="arabicPeriod"/>
            </a:pPr>
            <a:r>
              <a:rPr lang="fa-IR" sz="1400" b="1" dirty="0">
                <a:cs typeface="B Nazanin" panose="00000400000000000000" pitchFamily="2" charset="-78"/>
              </a:rPr>
              <a:t>بهبود ترافیک: </a:t>
            </a:r>
            <a:r>
              <a:rPr lang="fa-IR" sz="1400" dirty="0">
                <a:cs typeface="B Nazanin" panose="00000400000000000000" pitchFamily="2" charset="-78"/>
              </a:rPr>
              <a:t>با داشتن اطلاعات دقیق در مورد ترافیک می توان به رانندگان اطلاعات درست در مورد مسیرهای جایگزین و زمان تقریبی رسیدن به مقصد را ارائه داد و از ترافیک اضافی جلوگیری کرد.</a:t>
            </a:r>
          </a:p>
          <a:p>
            <a:pPr marL="342900" lvl="0" indent="-342900" algn="r" rtl="1">
              <a:spcBef>
                <a:spcPts val="0"/>
              </a:spcBef>
              <a:spcAft>
                <a:spcPts val="0"/>
              </a:spcAft>
              <a:buFont typeface="+mj-lt"/>
              <a:buAutoNum type="arabicPeriod"/>
            </a:pPr>
            <a:r>
              <a:rPr lang="fa-IR" sz="1400" b="1" dirty="0">
                <a:cs typeface="B Nazanin" panose="00000400000000000000" pitchFamily="2" charset="-78"/>
              </a:rPr>
              <a:t>صرفه جویی در زمان و هزینه: </a:t>
            </a:r>
            <a:r>
              <a:rPr lang="fa-IR" sz="1400" dirty="0">
                <a:cs typeface="B Nazanin" panose="00000400000000000000" pitchFamily="2" charset="-78"/>
              </a:rPr>
              <a:t>با داشتن پیش بینی دقیق ترافیک، می توان برنامه ریزی بهتری برای سفرها انجام داد. این باعث می شود که زمان کمتری صرف رانندگی و ترافیک شود و هزینه های پیش آمده ناشی از تاخیرهای ترافیکی کاهش یابد.</a:t>
            </a:r>
          </a:p>
          <a:p>
            <a:pPr marL="342900" lvl="0" indent="-342900" algn="r" rtl="1">
              <a:spcBef>
                <a:spcPts val="0"/>
              </a:spcBef>
              <a:spcAft>
                <a:spcPts val="0"/>
              </a:spcAft>
              <a:buFont typeface="+mj-lt"/>
              <a:buAutoNum type="arabicPeriod"/>
            </a:pPr>
            <a:r>
              <a:rPr lang="fa-IR" sz="1400" b="1" dirty="0">
                <a:cs typeface="B Nazanin" panose="00000400000000000000" pitchFamily="2" charset="-78"/>
              </a:rPr>
              <a:t>استفاده از منابع بهتر</a:t>
            </a:r>
            <a:r>
              <a:rPr lang="fa-IR" sz="1400" dirty="0">
                <a:cs typeface="B Nazanin" panose="00000400000000000000" pitchFamily="2" charset="-78"/>
              </a:rPr>
              <a:t>: با پیش بینی دقیق ترافیک، می توان از منابع موجود بهتر استفاده کرد. برای مثال، با داشتن اطلاعات درست در مورد ترافیک، می توان اتوبوس ها و تاکسی ها را به مسیرهایی هدایت کرد که نیاز به حمل و نقل عمومی بیشتر را دارند و در عین حال ترافیک را کاهش دهند.</a:t>
            </a:r>
          </a:p>
          <a:p>
            <a:pPr marL="342900" lvl="0" indent="-342900" algn="r" rtl="1">
              <a:spcBef>
                <a:spcPts val="0"/>
              </a:spcBef>
              <a:spcAft>
                <a:spcPts val="0"/>
              </a:spcAft>
              <a:buFont typeface="+mj-lt"/>
              <a:buAutoNum type="arabicPeriod"/>
            </a:pPr>
            <a:endParaRPr lang="fa-IR" sz="1100" dirty="0"/>
          </a:p>
        </p:txBody>
      </p:sp>
      <p:grpSp>
        <p:nvGrpSpPr>
          <p:cNvPr id="613" name="Google Shape;613;p41"/>
          <p:cNvGrpSpPr/>
          <p:nvPr/>
        </p:nvGrpSpPr>
        <p:grpSpPr>
          <a:xfrm>
            <a:off x="7638610" y="142069"/>
            <a:ext cx="543862" cy="505609"/>
            <a:chOff x="6257325" y="4172675"/>
            <a:chExt cx="372075" cy="342925"/>
          </a:xfrm>
        </p:grpSpPr>
        <p:sp>
          <p:nvSpPr>
            <p:cNvPr id="614" name="Google Shape;614;p41"/>
            <p:cNvSpPr/>
            <p:nvPr/>
          </p:nvSpPr>
          <p:spPr>
            <a:xfrm>
              <a:off x="6323400" y="4428350"/>
              <a:ext cx="22050" cy="43475"/>
            </a:xfrm>
            <a:custGeom>
              <a:avLst/>
              <a:gdLst/>
              <a:ahLst/>
              <a:cxnLst/>
              <a:rect l="l" t="t" r="r" b="b"/>
              <a:pathLst>
                <a:path w="882" h="1739" extrusionOk="0">
                  <a:moveTo>
                    <a:pt x="441" y="1"/>
                  </a:moveTo>
                  <a:cubicBezTo>
                    <a:pt x="203" y="1"/>
                    <a:pt x="0" y="191"/>
                    <a:pt x="0" y="441"/>
                  </a:cubicBezTo>
                  <a:lnTo>
                    <a:pt x="0" y="1310"/>
                  </a:lnTo>
                  <a:cubicBezTo>
                    <a:pt x="0" y="1548"/>
                    <a:pt x="203" y="1739"/>
                    <a:pt x="441" y="1739"/>
                  </a:cubicBezTo>
                  <a:cubicBezTo>
                    <a:pt x="679" y="1739"/>
                    <a:pt x="881" y="1548"/>
                    <a:pt x="881" y="1310"/>
                  </a:cubicBezTo>
                  <a:lnTo>
                    <a:pt x="881" y="441"/>
                  </a:lnTo>
                  <a:cubicBezTo>
                    <a:pt x="881" y="191"/>
                    <a:pt x="679"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6367150" y="4428350"/>
              <a:ext cx="21750" cy="43475"/>
            </a:xfrm>
            <a:custGeom>
              <a:avLst/>
              <a:gdLst/>
              <a:ahLst/>
              <a:cxnLst/>
              <a:rect l="l" t="t" r="r" b="b"/>
              <a:pathLst>
                <a:path w="870" h="1739" extrusionOk="0">
                  <a:moveTo>
                    <a:pt x="441" y="1"/>
                  </a:moveTo>
                  <a:cubicBezTo>
                    <a:pt x="191" y="1"/>
                    <a:pt x="1" y="191"/>
                    <a:pt x="1" y="441"/>
                  </a:cubicBezTo>
                  <a:lnTo>
                    <a:pt x="1" y="1310"/>
                  </a:lnTo>
                  <a:cubicBezTo>
                    <a:pt x="1" y="1548"/>
                    <a:pt x="191" y="1739"/>
                    <a:pt x="441" y="1739"/>
                  </a:cubicBezTo>
                  <a:cubicBezTo>
                    <a:pt x="679" y="1739"/>
                    <a:pt x="870" y="1548"/>
                    <a:pt x="870" y="1310"/>
                  </a:cubicBezTo>
                  <a:lnTo>
                    <a:pt x="870" y="441"/>
                  </a:lnTo>
                  <a:cubicBezTo>
                    <a:pt x="870" y="191"/>
                    <a:pt x="679"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6410600" y="4428350"/>
              <a:ext cx="22050" cy="43475"/>
            </a:xfrm>
            <a:custGeom>
              <a:avLst/>
              <a:gdLst/>
              <a:ahLst/>
              <a:cxnLst/>
              <a:rect l="l" t="t" r="r" b="b"/>
              <a:pathLst>
                <a:path w="882" h="1739" extrusionOk="0">
                  <a:moveTo>
                    <a:pt x="441" y="1"/>
                  </a:moveTo>
                  <a:cubicBezTo>
                    <a:pt x="203" y="1"/>
                    <a:pt x="1" y="191"/>
                    <a:pt x="1" y="441"/>
                  </a:cubicBezTo>
                  <a:lnTo>
                    <a:pt x="1" y="1310"/>
                  </a:lnTo>
                  <a:cubicBezTo>
                    <a:pt x="1" y="1548"/>
                    <a:pt x="203" y="1739"/>
                    <a:pt x="441" y="1739"/>
                  </a:cubicBezTo>
                  <a:cubicBezTo>
                    <a:pt x="680" y="1739"/>
                    <a:pt x="882" y="1548"/>
                    <a:pt x="882" y="1310"/>
                  </a:cubicBezTo>
                  <a:lnTo>
                    <a:pt x="882" y="441"/>
                  </a:lnTo>
                  <a:cubicBezTo>
                    <a:pt x="882" y="191"/>
                    <a:pt x="680"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6497825" y="4428350"/>
              <a:ext cx="22050" cy="43475"/>
            </a:xfrm>
            <a:custGeom>
              <a:avLst/>
              <a:gdLst/>
              <a:ahLst/>
              <a:cxnLst/>
              <a:rect l="l" t="t" r="r" b="b"/>
              <a:pathLst>
                <a:path w="882" h="1739" extrusionOk="0">
                  <a:moveTo>
                    <a:pt x="441" y="1"/>
                  </a:moveTo>
                  <a:cubicBezTo>
                    <a:pt x="203" y="1"/>
                    <a:pt x="0" y="191"/>
                    <a:pt x="0" y="441"/>
                  </a:cubicBezTo>
                  <a:lnTo>
                    <a:pt x="0" y="1310"/>
                  </a:lnTo>
                  <a:cubicBezTo>
                    <a:pt x="0" y="1548"/>
                    <a:pt x="203" y="1739"/>
                    <a:pt x="441" y="1739"/>
                  </a:cubicBezTo>
                  <a:cubicBezTo>
                    <a:pt x="679" y="1739"/>
                    <a:pt x="882" y="1548"/>
                    <a:pt x="882" y="1310"/>
                  </a:cubicBezTo>
                  <a:lnTo>
                    <a:pt x="882" y="441"/>
                  </a:lnTo>
                  <a:cubicBezTo>
                    <a:pt x="882" y="191"/>
                    <a:pt x="679"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6541575" y="4428350"/>
              <a:ext cx="21750" cy="43475"/>
            </a:xfrm>
            <a:custGeom>
              <a:avLst/>
              <a:gdLst/>
              <a:ahLst/>
              <a:cxnLst/>
              <a:rect l="l" t="t" r="r" b="b"/>
              <a:pathLst>
                <a:path w="870" h="1739" extrusionOk="0">
                  <a:moveTo>
                    <a:pt x="429" y="1"/>
                  </a:moveTo>
                  <a:cubicBezTo>
                    <a:pt x="191" y="1"/>
                    <a:pt x="1" y="191"/>
                    <a:pt x="1" y="441"/>
                  </a:cubicBezTo>
                  <a:lnTo>
                    <a:pt x="1" y="1310"/>
                  </a:lnTo>
                  <a:cubicBezTo>
                    <a:pt x="1" y="1548"/>
                    <a:pt x="191" y="1739"/>
                    <a:pt x="429" y="1739"/>
                  </a:cubicBezTo>
                  <a:cubicBezTo>
                    <a:pt x="679" y="1739"/>
                    <a:pt x="870" y="1548"/>
                    <a:pt x="870" y="1310"/>
                  </a:cubicBezTo>
                  <a:lnTo>
                    <a:pt x="870" y="441"/>
                  </a:lnTo>
                  <a:cubicBezTo>
                    <a:pt x="870" y="191"/>
                    <a:pt x="679"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6454375" y="4428350"/>
              <a:ext cx="21750" cy="43475"/>
            </a:xfrm>
            <a:custGeom>
              <a:avLst/>
              <a:gdLst/>
              <a:ahLst/>
              <a:cxnLst/>
              <a:rect l="l" t="t" r="r" b="b"/>
              <a:pathLst>
                <a:path w="870" h="1739" extrusionOk="0">
                  <a:moveTo>
                    <a:pt x="429" y="1"/>
                  </a:moveTo>
                  <a:cubicBezTo>
                    <a:pt x="191" y="1"/>
                    <a:pt x="0" y="191"/>
                    <a:pt x="0" y="441"/>
                  </a:cubicBezTo>
                  <a:lnTo>
                    <a:pt x="0" y="1310"/>
                  </a:lnTo>
                  <a:cubicBezTo>
                    <a:pt x="0" y="1548"/>
                    <a:pt x="191" y="1739"/>
                    <a:pt x="429" y="1739"/>
                  </a:cubicBezTo>
                  <a:cubicBezTo>
                    <a:pt x="679" y="1739"/>
                    <a:pt x="869" y="1548"/>
                    <a:pt x="869" y="1310"/>
                  </a:cubicBezTo>
                  <a:lnTo>
                    <a:pt x="869" y="441"/>
                  </a:lnTo>
                  <a:cubicBezTo>
                    <a:pt x="869" y="191"/>
                    <a:pt x="679"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6372800" y="4239350"/>
              <a:ext cx="139050" cy="174450"/>
            </a:xfrm>
            <a:custGeom>
              <a:avLst/>
              <a:gdLst/>
              <a:ahLst/>
              <a:cxnLst/>
              <a:rect l="l" t="t" r="r" b="b"/>
              <a:pathLst>
                <a:path w="5562" h="6978" extrusionOk="0">
                  <a:moveTo>
                    <a:pt x="2823" y="881"/>
                  </a:moveTo>
                  <a:cubicBezTo>
                    <a:pt x="3061" y="881"/>
                    <a:pt x="3263" y="1072"/>
                    <a:pt x="3263" y="1310"/>
                  </a:cubicBezTo>
                  <a:cubicBezTo>
                    <a:pt x="3263" y="1560"/>
                    <a:pt x="3061" y="1750"/>
                    <a:pt x="2823" y="1750"/>
                  </a:cubicBezTo>
                  <a:cubicBezTo>
                    <a:pt x="2584" y="1750"/>
                    <a:pt x="2394" y="1560"/>
                    <a:pt x="2394" y="1310"/>
                  </a:cubicBezTo>
                  <a:cubicBezTo>
                    <a:pt x="2394" y="1072"/>
                    <a:pt x="2584" y="881"/>
                    <a:pt x="2823" y="881"/>
                  </a:cubicBezTo>
                  <a:close/>
                  <a:moveTo>
                    <a:pt x="2823" y="0"/>
                  </a:moveTo>
                  <a:cubicBezTo>
                    <a:pt x="2108" y="0"/>
                    <a:pt x="1513" y="595"/>
                    <a:pt x="1513" y="1310"/>
                  </a:cubicBezTo>
                  <a:cubicBezTo>
                    <a:pt x="1513" y="1596"/>
                    <a:pt x="1608" y="1869"/>
                    <a:pt x="1763" y="2084"/>
                  </a:cubicBezTo>
                  <a:lnTo>
                    <a:pt x="941" y="2358"/>
                  </a:lnTo>
                  <a:cubicBezTo>
                    <a:pt x="846" y="2381"/>
                    <a:pt x="775" y="2441"/>
                    <a:pt x="715" y="2524"/>
                  </a:cubicBezTo>
                  <a:lnTo>
                    <a:pt x="132" y="3393"/>
                  </a:lnTo>
                  <a:cubicBezTo>
                    <a:pt x="1" y="3596"/>
                    <a:pt x="60" y="3870"/>
                    <a:pt x="263" y="4001"/>
                  </a:cubicBezTo>
                  <a:cubicBezTo>
                    <a:pt x="334" y="4048"/>
                    <a:pt x="418" y="4072"/>
                    <a:pt x="501" y="4072"/>
                  </a:cubicBezTo>
                  <a:cubicBezTo>
                    <a:pt x="644" y="4072"/>
                    <a:pt x="775" y="4001"/>
                    <a:pt x="858" y="3882"/>
                  </a:cubicBezTo>
                  <a:lnTo>
                    <a:pt x="1358" y="3131"/>
                  </a:lnTo>
                  <a:lnTo>
                    <a:pt x="2299" y="2822"/>
                  </a:lnTo>
                  <a:lnTo>
                    <a:pt x="2120" y="4060"/>
                  </a:lnTo>
                  <a:lnTo>
                    <a:pt x="715" y="6310"/>
                  </a:lnTo>
                  <a:cubicBezTo>
                    <a:pt x="584" y="6513"/>
                    <a:pt x="644" y="6787"/>
                    <a:pt x="846" y="6918"/>
                  </a:cubicBezTo>
                  <a:cubicBezTo>
                    <a:pt x="918" y="6953"/>
                    <a:pt x="1001" y="6977"/>
                    <a:pt x="1084" y="6977"/>
                  </a:cubicBezTo>
                  <a:cubicBezTo>
                    <a:pt x="1227" y="6977"/>
                    <a:pt x="1370" y="6906"/>
                    <a:pt x="1453" y="6775"/>
                  </a:cubicBezTo>
                  <a:lnTo>
                    <a:pt x="2644" y="4870"/>
                  </a:lnTo>
                  <a:lnTo>
                    <a:pt x="3597" y="5632"/>
                  </a:lnTo>
                  <a:lnTo>
                    <a:pt x="3858" y="6644"/>
                  </a:lnTo>
                  <a:cubicBezTo>
                    <a:pt x="3906" y="6846"/>
                    <a:pt x="4085" y="6977"/>
                    <a:pt x="4275" y="6977"/>
                  </a:cubicBezTo>
                  <a:cubicBezTo>
                    <a:pt x="4311" y="6977"/>
                    <a:pt x="4347" y="6977"/>
                    <a:pt x="4382" y="6965"/>
                  </a:cubicBezTo>
                  <a:cubicBezTo>
                    <a:pt x="4620" y="6906"/>
                    <a:pt x="4763" y="6668"/>
                    <a:pt x="4704" y="6441"/>
                  </a:cubicBezTo>
                  <a:lnTo>
                    <a:pt x="4406" y="5275"/>
                  </a:lnTo>
                  <a:cubicBezTo>
                    <a:pt x="4382" y="5179"/>
                    <a:pt x="4335" y="5096"/>
                    <a:pt x="4263" y="5036"/>
                  </a:cubicBezTo>
                  <a:lnTo>
                    <a:pt x="3001" y="4036"/>
                  </a:lnTo>
                  <a:lnTo>
                    <a:pt x="3132" y="3108"/>
                  </a:lnTo>
                  <a:lnTo>
                    <a:pt x="3680" y="3655"/>
                  </a:lnTo>
                  <a:cubicBezTo>
                    <a:pt x="3763" y="3739"/>
                    <a:pt x="3870" y="3786"/>
                    <a:pt x="3989" y="3786"/>
                  </a:cubicBezTo>
                  <a:lnTo>
                    <a:pt x="5121" y="3786"/>
                  </a:lnTo>
                  <a:cubicBezTo>
                    <a:pt x="5359" y="3786"/>
                    <a:pt x="5561" y="3584"/>
                    <a:pt x="5561" y="3346"/>
                  </a:cubicBezTo>
                  <a:cubicBezTo>
                    <a:pt x="5561" y="3108"/>
                    <a:pt x="5359" y="2917"/>
                    <a:pt x="5121" y="2917"/>
                  </a:cubicBezTo>
                  <a:lnTo>
                    <a:pt x="4168" y="2917"/>
                  </a:lnTo>
                  <a:lnTo>
                    <a:pt x="3608" y="2358"/>
                  </a:lnTo>
                  <a:cubicBezTo>
                    <a:pt x="3930" y="2119"/>
                    <a:pt x="4132" y="1738"/>
                    <a:pt x="4132" y="1310"/>
                  </a:cubicBezTo>
                  <a:cubicBezTo>
                    <a:pt x="4132" y="595"/>
                    <a:pt x="3549" y="0"/>
                    <a:pt x="2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6257325" y="4172675"/>
              <a:ext cx="372075" cy="342925"/>
            </a:xfrm>
            <a:custGeom>
              <a:avLst/>
              <a:gdLst/>
              <a:ahLst/>
              <a:cxnLst/>
              <a:rect l="l" t="t" r="r" b="b"/>
              <a:pathLst>
                <a:path w="14883" h="13717" extrusionOk="0">
                  <a:moveTo>
                    <a:pt x="7442" y="869"/>
                  </a:moveTo>
                  <a:cubicBezTo>
                    <a:pt x="7823" y="869"/>
                    <a:pt x="8180" y="1084"/>
                    <a:pt x="8370" y="1417"/>
                  </a:cubicBezTo>
                  <a:lnTo>
                    <a:pt x="13859" y="11085"/>
                  </a:lnTo>
                  <a:cubicBezTo>
                    <a:pt x="13966" y="11263"/>
                    <a:pt x="14014" y="11454"/>
                    <a:pt x="14014" y="11668"/>
                  </a:cubicBezTo>
                  <a:cubicBezTo>
                    <a:pt x="14014" y="12311"/>
                    <a:pt x="13490" y="12847"/>
                    <a:pt x="12835" y="12847"/>
                  </a:cubicBezTo>
                  <a:lnTo>
                    <a:pt x="2060" y="12847"/>
                  </a:lnTo>
                  <a:cubicBezTo>
                    <a:pt x="1405" y="12847"/>
                    <a:pt x="869" y="12311"/>
                    <a:pt x="869" y="11668"/>
                  </a:cubicBezTo>
                  <a:cubicBezTo>
                    <a:pt x="869" y="11454"/>
                    <a:pt x="929" y="11263"/>
                    <a:pt x="1024" y="11085"/>
                  </a:cubicBezTo>
                  <a:lnTo>
                    <a:pt x="6513" y="1417"/>
                  </a:lnTo>
                  <a:cubicBezTo>
                    <a:pt x="6703" y="1084"/>
                    <a:pt x="7061" y="869"/>
                    <a:pt x="7442" y="869"/>
                  </a:cubicBezTo>
                  <a:close/>
                  <a:moveTo>
                    <a:pt x="7442" y="0"/>
                  </a:moveTo>
                  <a:cubicBezTo>
                    <a:pt x="6751" y="0"/>
                    <a:pt x="6096" y="381"/>
                    <a:pt x="5763" y="988"/>
                  </a:cubicBezTo>
                  <a:lnTo>
                    <a:pt x="274" y="10644"/>
                  </a:lnTo>
                  <a:cubicBezTo>
                    <a:pt x="95" y="10954"/>
                    <a:pt x="0" y="11311"/>
                    <a:pt x="0" y="11668"/>
                  </a:cubicBezTo>
                  <a:cubicBezTo>
                    <a:pt x="0" y="12799"/>
                    <a:pt x="929" y="13716"/>
                    <a:pt x="2060" y="13716"/>
                  </a:cubicBezTo>
                  <a:lnTo>
                    <a:pt x="12835" y="13716"/>
                  </a:lnTo>
                  <a:cubicBezTo>
                    <a:pt x="13966" y="13716"/>
                    <a:pt x="14883" y="12799"/>
                    <a:pt x="14883" y="11668"/>
                  </a:cubicBezTo>
                  <a:cubicBezTo>
                    <a:pt x="14883" y="11311"/>
                    <a:pt x="14788" y="10954"/>
                    <a:pt x="14621" y="10644"/>
                  </a:cubicBezTo>
                  <a:lnTo>
                    <a:pt x="9132" y="988"/>
                  </a:lnTo>
                  <a:cubicBezTo>
                    <a:pt x="8787" y="381"/>
                    <a:pt x="8144" y="0"/>
                    <a:pt x="7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1"/>
          <p:cNvGrpSpPr/>
          <p:nvPr/>
        </p:nvGrpSpPr>
        <p:grpSpPr>
          <a:xfrm>
            <a:off x="881370" y="140510"/>
            <a:ext cx="543862" cy="548624"/>
            <a:chOff x="4752675" y="4158075"/>
            <a:chExt cx="372075" cy="372100"/>
          </a:xfrm>
        </p:grpSpPr>
        <p:sp>
          <p:nvSpPr>
            <p:cNvPr id="623" name="Google Shape;623;p41"/>
            <p:cNvSpPr/>
            <p:nvPr/>
          </p:nvSpPr>
          <p:spPr>
            <a:xfrm>
              <a:off x="4752675" y="4158075"/>
              <a:ext cx="372075" cy="372100"/>
            </a:xfrm>
            <a:custGeom>
              <a:avLst/>
              <a:gdLst/>
              <a:ahLst/>
              <a:cxnLst/>
              <a:rect l="l" t="t" r="r" b="b"/>
              <a:pathLst>
                <a:path w="14883" h="14884" extrusionOk="0">
                  <a:moveTo>
                    <a:pt x="7442" y="870"/>
                  </a:moveTo>
                  <a:cubicBezTo>
                    <a:pt x="9192" y="870"/>
                    <a:pt x="10847" y="1560"/>
                    <a:pt x="12085" y="2799"/>
                  </a:cubicBezTo>
                  <a:cubicBezTo>
                    <a:pt x="13323" y="4037"/>
                    <a:pt x="14002" y="5692"/>
                    <a:pt x="14002" y="7442"/>
                  </a:cubicBezTo>
                  <a:cubicBezTo>
                    <a:pt x="14002" y="9192"/>
                    <a:pt x="13323" y="10847"/>
                    <a:pt x="12085" y="12086"/>
                  </a:cubicBezTo>
                  <a:cubicBezTo>
                    <a:pt x="10847" y="13324"/>
                    <a:pt x="9192" y="14014"/>
                    <a:pt x="7442" y="14014"/>
                  </a:cubicBezTo>
                  <a:cubicBezTo>
                    <a:pt x="5679" y="14014"/>
                    <a:pt x="4036" y="13324"/>
                    <a:pt x="2798" y="12086"/>
                  </a:cubicBezTo>
                  <a:cubicBezTo>
                    <a:pt x="1548" y="10847"/>
                    <a:pt x="869" y="9192"/>
                    <a:pt x="869" y="7442"/>
                  </a:cubicBezTo>
                  <a:cubicBezTo>
                    <a:pt x="869" y="5692"/>
                    <a:pt x="1548" y="4037"/>
                    <a:pt x="2798" y="2799"/>
                  </a:cubicBezTo>
                  <a:cubicBezTo>
                    <a:pt x="4036" y="1560"/>
                    <a:pt x="5679" y="870"/>
                    <a:pt x="7442" y="870"/>
                  </a:cubicBezTo>
                  <a:close/>
                  <a:moveTo>
                    <a:pt x="7442" y="1"/>
                  </a:moveTo>
                  <a:cubicBezTo>
                    <a:pt x="5453" y="1"/>
                    <a:pt x="3584" y="775"/>
                    <a:pt x="2179" y="2180"/>
                  </a:cubicBezTo>
                  <a:cubicBezTo>
                    <a:pt x="774" y="3585"/>
                    <a:pt x="0" y="5454"/>
                    <a:pt x="0" y="7442"/>
                  </a:cubicBezTo>
                  <a:cubicBezTo>
                    <a:pt x="0" y="9430"/>
                    <a:pt x="774" y="11300"/>
                    <a:pt x="2179" y="12705"/>
                  </a:cubicBezTo>
                  <a:cubicBezTo>
                    <a:pt x="3584" y="14110"/>
                    <a:pt x="5453" y="14884"/>
                    <a:pt x="7442" y="14884"/>
                  </a:cubicBezTo>
                  <a:cubicBezTo>
                    <a:pt x="9430" y="14884"/>
                    <a:pt x="11299" y="14110"/>
                    <a:pt x="12704" y="12705"/>
                  </a:cubicBezTo>
                  <a:cubicBezTo>
                    <a:pt x="14109" y="11300"/>
                    <a:pt x="14883" y="9430"/>
                    <a:pt x="14883" y="7442"/>
                  </a:cubicBezTo>
                  <a:cubicBezTo>
                    <a:pt x="14883" y="5454"/>
                    <a:pt x="14109" y="3585"/>
                    <a:pt x="12704" y="2180"/>
                  </a:cubicBezTo>
                  <a:cubicBezTo>
                    <a:pt x="11299" y="775"/>
                    <a:pt x="9430" y="1"/>
                    <a:pt x="7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4818750" y="4202425"/>
              <a:ext cx="239925" cy="268825"/>
            </a:xfrm>
            <a:custGeom>
              <a:avLst/>
              <a:gdLst/>
              <a:ahLst/>
              <a:cxnLst/>
              <a:rect l="l" t="t" r="r" b="b"/>
              <a:pathLst>
                <a:path w="9597" h="10753" extrusionOk="0">
                  <a:moveTo>
                    <a:pt x="4799" y="870"/>
                  </a:moveTo>
                  <a:cubicBezTo>
                    <a:pt x="5037" y="870"/>
                    <a:pt x="5227" y="1072"/>
                    <a:pt x="5227" y="1310"/>
                  </a:cubicBezTo>
                  <a:lnTo>
                    <a:pt x="5227" y="5085"/>
                  </a:lnTo>
                  <a:cubicBezTo>
                    <a:pt x="5227" y="5323"/>
                    <a:pt x="5430" y="5525"/>
                    <a:pt x="5668" y="5525"/>
                  </a:cubicBezTo>
                  <a:cubicBezTo>
                    <a:pt x="5906" y="5525"/>
                    <a:pt x="6108" y="5323"/>
                    <a:pt x="6108" y="5085"/>
                  </a:cubicBezTo>
                  <a:lnTo>
                    <a:pt x="6108" y="1894"/>
                  </a:lnTo>
                  <a:cubicBezTo>
                    <a:pt x="6108" y="1644"/>
                    <a:pt x="6299" y="1453"/>
                    <a:pt x="6537" y="1453"/>
                  </a:cubicBezTo>
                  <a:cubicBezTo>
                    <a:pt x="6775" y="1453"/>
                    <a:pt x="6977" y="1644"/>
                    <a:pt x="6977" y="1894"/>
                  </a:cubicBezTo>
                  <a:lnTo>
                    <a:pt x="6977" y="5370"/>
                  </a:lnTo>
                  <a:lnTo>
                    <a:pt x="6977" y="5382"/>
                  </a:lnTo>
                  <a:lnTo>
                    <a:pt x="6977" y="6454"/>
                  </a:lnTo>
                  <a:cubicBezTo>
                    <a:pt x="6311" y="6644"/>
                    <a:pt x="5811" y="7264"/>
                    <a:pt x="5811" y="7990"/>
                  </a:cubicBezTo>
                  <a:cubicBezTo>
                    <a:pt x="5811" y="8240"/>
                    <a:pt x="6013" y="8430"/>
                    <a:pt x="6251" y="8430"/>
                  </a:cubicBezTo>
                  <a:cubicBezTo>
                    <a:pt x="6489" y="8430"/>
                    <a:pt x="6680" y="8240"/>
                    <a:pt x="6680" y="7990"/>
                  </a:cubicBezTo>
                  <a:cubicBezTo>
                    <a:pt x="6680" y="7597"/>
                    <a:pt x="7013" y="7264"/>
                    <a:pt x="7406" y="7264"/>
                  </a:cubicBezTo>
                  <a:cubicBezTo>
                    <a:pt x="7656" y="7264"/>
                    <a:pt x="7847" y="7073"/>
                    <a:pt x="7847" y="6835"/>
                  </a:cubicBezTo>
                  <a:lnTo>
                    <a:pt x="7847" y="5382"/>
                  </a:lnTo>
                  <a:cubicBezTo>
                    <a:pt x="7847" y="5263"/>
                    <a:pt x="7894" y="5156"/>
                    <a:pt x="7977" y="5073"/>
                  </a:cubicBezTo>
                  <a:cubicBezTo>
                    <a:pt x="8061" y="4989"/>
                    <a:pt x="8168" y="4942"/>
                    <a:pt x="8287" y="4942"/>
                  </a:cubicBezTo>
                  <a:cubicBezTo>
                    <a:pt x="8525" y="4942"/>
                    <a:pt x="8716" y="5132"/>
                    <a:pt x="8716" y="5382"/>
                  </a:cubicBezTo>
                  <a:lnTo>
                    <a:pt x="8716" y="7704"/>
                  </a:lnTo>
                  <a:cubicBezTo>
                    <a:pt x="8716" y="8907"/>
                    <a:pt x="7739" y="9883"/>
                    <a:pt x="6537" y="9883"/>
                  </a:cubicBezTo>
                  <a:lnTo>
                    <a:pt x="3048" y="9883"/>
                  </a:lnTo>
                  <a:cubicBezTo>
                    <a:pt x="1846" y="9883"/>
                    <a:pt x="869" y="8907"/>
                    <a:pt x="869" y="7704"/>
                  </a:cubicBezTo>
                  <a:lnTo>
                    <a:pt x="869" y="3346"/>
                  </a:lnTo>
                  <a:cubicBezTo>
                    <a:pt x="869" y="3108"/>
                    <a:pt x="1072" y="2906"/>
                    <a:pt x="1310" y="2906"/>
                  </a:cubicBezTo>
                  <a:cubicBezTo>
                    <a:pt x="1548" y="2906"/>
                    <a:pt x="1739" y="3096"/>
                    <a:pt x="1739" y="3346"/>
                  </a:cubicBezTo>
                  <a:lnTo>
                    <a:pt x="1739" y="5085"/>
                  </a:lnTo>
                  <a:cubicBezTo>
                    <a:pt x="1739" y="5323"/>
                    <a:pt x="1941" y="5525"/>
                    <a:pt x="2179" y="5525"/>
                  </a:cubicBezTo>
                  <a:cubicBezTo>
                    <a:pt x="2417" y="5525"/>
                    <a:pt x="2620" y="5323"/>
                    <a:pt x="2620" y="5085"/>
                  </a:cubicBezTo>
                  <a:lnTo>
                    <a:pt x="2620" y="1894"/>
                  </a:lnTo>
                  <a:cubicBezTo>
                    <a:pt x="2620" y="1644"/>
                    <a:pt x="2810" y="1453"/>
                    <a:pt x="3048" y="1453"/>
                  </a:cubicBezTo>
                  <a:cubicBezTo>
                    <a:pt x="3286" y="1453"/>
                    <a:pt x="3489" y="1644"/>
                    <a:pt x="3489" y="1894"/>
                  </a:cubicBezTo>
                  <a:lnTo>
                    <a:pt x="3489" y="5085"/>
                  </a:lnTo>
                  <a:cubicBezTo>
                    <a:pt x="3489" y="5323"/>
                    <a:pt x="3679" y="5525"/>
                    <a:pt x="3917" y="5525"/>
                  </a:cubicBezTo>
                  <a:cubicBezTo>
                    <a:pt x="4167" y="5525"/>
                    <a:pt x="4358" y="5323"/>
                    <a:pt x="4358" y="5085"/>
                  </a:cubicBezTo>
                  <a:lnTo>
                    <a:pt x="4358" y="1310"/>
                  </a:lnTo>
                  <a:cubicBezTo>
                    <a:pt x="4358" y="1072"/>
                    <a:pt x="4560" y="870"/>
                    <a:pt x="4799" y="870"/>
                  </a:cubicBezTo>
                  <a:close/>
                  <a:moveTo>
                    <a:pt x="4799" y="1"/>
                  </a:moveTo>
                  <a:cubicBezTo>
                    <a:pt x="4287" y="1"/>
                    <a:pt x="3846" y="287"/>
                    <a:pt x="3632" y="715"/>
                  </a:cubicBezTo>
                  <a:cubicBezTo>
                    <a:pt x="3453" y="632"/>
                    <a:pt x="3263" y="584"/>
                    <a:pt x="3048" y="584"/>
                  </a:cubicBezTo>
                  <a:cubicBezTo>
                    <a:pt x="2334" y="584"/>
                    <a:pt x="1739" y="1168"/>
                    <a:pt x="1739" y="1894"/>
                  </a:cubicBezTo>
                  <a:lnTo>
                    <a:pt x="1739" y="2108"/>
                  </a:lnTo>
                  <a:cubicBezTo>
                    <a:pt x="1608" y="2061"/>
                    <a:pt x="1465" y="2037"/>
                    <a:pt x="1310" y="2037"/>
                  </a:cubicBezTo>
                  <a:cubicBezTo>
                    <a:pt x="584" y="2037"/>
                    <a:pt x="0" y="2620"/>
                    <a:pt x="0" y="3346"/>
                  </a:cubicBezTo>
                  <a:lnTo>
                    <a:pt x="0" y="7704"/>
                  </a:lnTo>
                  <a:cubicBezTo>
                    <a:pt x="0" y="9383"/>
                    <a:pt x="1370" y="10752"/>
                    <a:pt x="3048" y="10752"/>
                  </a:cubicBezTo>
                  <a:lnTo>
                    <a:pt x="6537" y="10752"/>
                  </a:lnTo>
                  <a:cubicBezTo>
                    <a:pt x="8216" y="10752"/>
                    <a:pt x="9597" y="9383"/>
                    <a:pt x="9597" y="7704"/>
                  </a:cubicBezTo>
                  <a:lnTo>
                    <a:pt x="9597" y="5382"/>
                  </a:lnTo>
                  <a:cubicBezTo>
                    <a:pt x="9597" y="4656"/>
                    <a:pt x="9001" y="4073"/>
                    <a:pt x="8287" y="4073"/>
                  </a:cubicBezTo>
                  <a:cubicBezTo>
                    <a:pt x="8132" y="4073"/>
                    <a:pt x="7989" y="4097"/>
                    <a:pt x="7847" y="4144"/>
                  </a:cubicBezTo>
                  <a:lnTo>
                    <a:pt x="7847" y="1894"/>
                  </a:lnTo>
                  <a:cubicBezTo>
                    <a:pt x="7847" y="1168"/>
                    <a:pt x="7263" y="584"/>
                    <a:pt x="6537" y="584"/>
                  </a:cubicBezTo>
                  <a:cubicBezTo>
                    <a:pt x="6334" y="584"/>
                    <a:pt x="6132" y="632"/>
                    <a:pt x="5965" y="715"/>
                  </a:cubicBezTo>
                  <a:cubicBezTo>
                    <a:pt x="5739" y="287"/>
                    <a:pt x="5299" y="1"/>
                    <a:pt x="4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1"/>
          <p:cNvGrpSpPr/>
          <p:nvPr/>
        </p:nvGrpSpPr>
        <p:grpSpPr>
          <a:xfrm>
            <a:off x="1633294" y="2053802"/>
            <a:ext cx="757280" cy="760836"/>
            <a:chOff x="7891525" y="1670700"/>
            <a:chExt cx="539250" cy="592750"/>
          </a:xfrm>
        </p:grpSpPr>
        <p:sp>
          <p:nvSpPr>
            <p:cNvPr id="626" name="Google Shape;626;p41"/>
            <p:cNvSpPr/>
            <p:nvPr/>
          </p:nvSpPr>
          <p:spPr>
            <a:xfrm>
              <a:off x="7891525" y="1670700"/>
              <a:ext cx="183000" cy="183000"/>
            </a:xfrm>
            <a:prstGeom prst="donut">
              <a:avLst>
                <a:gd name="adj" fmla="val 17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8247775" y="2080450"/>
              <a:ext cx="183000" cy="183000"/>
            </a:xfrm>
            <a:prstGeom prst="bentArrow">
              <a:avLst>
                <a:gd name="adj1" fmla="val 17391"/>
                <a:gd name="adj2" fmla="val 25000"/>
                <a:gd name="adj3" fmla="val 25000"/>
                <a:gd name="adj4" fmla="val 43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1"/>
          <p:cNvGrpSpPr/>
          <p:nvPr/>
        </p:nvGrpSpPr>
        <p:grpSpPr>
          <a:xfrm>
            <a:off x="304444" y="256422"/>
            <a:ext cx="649281" cy="1258950"/>
            <a:chOff x="713232" y="3120450"/>
            <a:chExt cx="649281" cy="1258950"/>
          </a:xfrm>
        </p:grpSpPr>
        <p:grpSp>
          <p:nvGrpSpPr>
            <p:cNvPr id="629" name="Google Shape;629;p41"/>
            <p:cNvGrpSpPr/>
            <p:nvPr/>
          </p:nvGrpSpPr>
          <p:grpSpPr>
            <a:xfrm>
              <a:off x="713232" y="3804947"/>
              <a:ext cx="182878" cy="182886"/>
              <a:chOff x="769861" y="772165"/>
              <a:chExt cx="148500" cy="149100"/>
            </a:xfrm>
          </p:grpSpPr>
          <p:sp>
            <p:nvSpPr>
              <p:cNvPr id="630" name="Google Shape;630;p41"/>
              <p:cNvSpPr/>
              <p:nvPr/>
            </p:nvSpPr>
            <p:spPr>
              <a:xfrm rot="2703983">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rot="-2703983" flipH="1">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41"/>
            <p:cNvSpPr/>
            <p:nvPr/>
          </p:nvSpPr>
          <p:spPr>
            <a:xfrm>
              <a:off x="1179513" y="3600450"/>
              <a:ext cx="183000" cy="183000"/>
            </a:xfrm>
            <a:prstGeom prst="uturnArrow">
              <a:avLst>
                <a:gd name="adj1" fmla="val 17391"/>
                <a:gd name="adj2" fmla="val 25000"/>
                <a:gd name="adj3" fmla="val 25000"/>
                <a:gd name="adj4" fmla="val 43750"/>
                <a:gd name="adj5" fmla="val 7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967775" y="4196400"/>
              <a:ext cx="183000" cy="183000"/>
            </a:xfrm>
            <a:prstGeom prst="noSmoking">
              <a:avLst>
                <a:gd name="adj" fmla="val 18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885675" y="3120450"/>
              <a:ext cx="183000" cy="158400"/>
            </a:xfrm>
            <a:prstGeom prst="triangle">
              <a:avLst>
                <a:gd name="adj"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30DD1DD-D9EB-4D2F-8642-553F448A744E}"/>
              </a:ext>
            </a:extLst>
          </p:cNvPr>
          <p:cNvPicPr>
            <a:picLocks noChangeAspect="1"/>
          </p:cNvPicPr>
          <p:nvPr/>
        </p:nvPicPr>
        <p:blipFill>
          <a:blip r:embed="rId3"/>
          <a:stretch>
            <a:fillRect/>
          </a:stretch>
        </p:blipFill>
        <p:spPr>
          <a:xfrm>
            <a:off x="-111565" y="1664929"/>
            <a:ext cx="1800231" cy="2747473"/>
          </a:xfrm>
          <a:prstGeom prst="rect">
            <a:avLst/>
          </a:prstGeom>
        </p:spPr>
      </p:pic>
      <p:sp>
        <p:nvSpPr>
          <p:cNvPr id="8" name="TextBox 7">
            <a:extLst>
              <a:ext uri="{FF2B5EF4-FFF2-40B4-BE49-F238E27FC236}">
                <a16:creationId xmlns:a16="http://schemas.microsoft.com/office/drawing/2014/main" id="{010DFD92-29FA-4E22-A195-7DBBA486EA64}"/>
              </a:ext>
            </a:extLst>
          </p:cNvPr>
          <p:cNvSpPr txBox="1"/>
          <p:nvPr/>
        </p:nvSpPr>
        <p:spPr>
          <a:xfrm>
            <a:off x="7983988" y="4714875"/>
            <a:ext cx="1081431" cy="378468"/>
          </a:xfrm>
          <a:prstGeom prst="rect">
            <a:avLst/>
          </a:prstGeom>
          <a:noFill/>
        </p:spPr>
        <p:txBody>
          <a:bodyPr wrap="square" rtlCol="0">
            <a:spAutoFit/>
          </a:bodyPr>
          <a:lstStyle/>
          <a:p>
            <a:pPr algn="ctr"/>
            <a:r>
              <a:rPr lang="en-US" dirty="0"/>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Effect transition="in" filter="circle(in)">
                                      <p:cBhvr>
                                        <p:cTn id="7" dur="2000"/>
                                        <p:tgtEl>
                                          <p:spTgt spid="610">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610">
                                            <p:txEl>
                                              <p:pRg st="1" end="1"/>
                                            </p:txEl>
                                          </p:spTgt>
                                        </p:tgtEl>
                                        <p:attrNameLst>
                                          <p:attrName>style.visibility</p:attrName>
                                        </p:attrNameLst>
                                      </p:cBhvr>
                                      <p:to>
                                        <p:strVal val="visible"/>
                                      </p:to>
                                    </p:set>
                                    <p:animEffect transition="in" filter="circle(in)">
                                      <p:cBhvr>
                                        <p:cTn id="10" dur="2000"/>
                                        <p:tgtEl>
                                          <p:spTgt spid="610">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610">
                                            <p:txEl>
                                              <p:pRg st="2" end="2"/>
                                            </p:txEl>
                                          </p:spTgt>
                                        </p:tgtEl>
                                        <p:attrNameLst>
                                          <p:attrName>style.visibility</p:attrName>
                                        </p:attrNameLst>
                                      </p:cBhvr>
                                      <p:to>
                                        <p:strVal val="visible"/>
                                      </p:to>
                                    </p:set>
                                    <p:animEffect transition="in" filter="circle(in)">
                                      <p:cBhvr>
                                        <p:cTn id="13" dur="2000"/>
                                        <p:tgtEl>
                                          <p:spTgt spid="610">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610">
                                            <p:txEl>
                                              <p:pRg st="3" end="3"/>
                                            </p:txEl>
                                          </p:spTgt>
                                        </p:tgtEl>
                                        <p:attrNameLst>
                                          <p:attrName>style.visibility</p:attrName>
                                        </p:attrNameLst>
                                      </p:cBhvr>
                                      <p:to>
                                        <p:strVal val="visible"/>
                                      </p:to>
                                    </p:set>
                                    <p:animEffect transition="in" filter="circle(in)">
                                      <p:cBhvr>
                                        <p:cTn id="16" dur="2000"/>
                                        <p:tgtEl>
                                          <p:spTgt spid="610">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610">
                                            <p:txEl>
                                              <p:pRg st="4" end="4"/>
                                            </p:txEl>
                                          </p:spTgt>
                                        </p:tgtEl>
                                        <p:attrNameLst>
                                          <p:attrName>style.visibility</p:attrName>
                                        </p:attrNameLst>
                                      </p:cBhvr>
                                      <p:to>
                                        <p:strVal val="visible"/>
                                      </p:to>
                                    </p:set>
                                    <p:animEffect transition="in" filter="circle(in)">
                                      <p:cBhvr>
                                        <p:cTn id="19" dur="2000"/>
                                        <p:tgtEl>
                                          <p:spTgt spid="6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2"/>
          <p:cNvSpPr txBox="1">
            <a:spLocks noGrp="1"/>
          </p:cNvSpPr>
          <p:nvPr>
            <p:ph type="title"/>
          </p:nvPr>
        </p:nvSpPr>
        <p:spPr>
          <a:xfrm>
            <a:off x="1431135" y="-274200"/>
            <a:ext cx="7435409" cy="141296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a-IR" sz="4000" dirty="0">
                <a:latin typeface="Urdu Typesetting" panose="03020402040406030203" pitchFamily="66" charset="-78"/>
                <a:cs typeface="Urdu Typesetting" panose="03020402040406030203" pitchFamily="66" charset="-78"/>
              </a:rPr>
              <a:t> </a:t>
            </a:r>
            <a:br>
              <a:rPr lang="fa-IR" sz="4000" dirty="0">
                <a:latin typeface="Urdu Typesetting" panose="03020402040406030203" pitchFamily="66" charset="-78"/>
                <a:cs typeface="Urdu Typesetting" panose="03020402040406030203" pitchFamily="66" charset="-78"/>
              </a:rPr>
            </a:br>
            <a:r>
              <a:rPr lang="fa-IR" sz="4000" dirty="0">
                <a:latin typeface="Urdu Typesetting" panose="03020402040406030203" pitchFamily="66" charset="-78"/>
                <a:cs typeface="Urdu Typesetting" panose="03020402040406030203" pitchFamily="66" charset="-78"/>
              </a:rPr>
              <a:t>نتیجه گیری کلی در مورد هوش مصنوعی برای پیش بینی ترافیک:</a:t>
            </a:r>
            <a:endParaRPr sz="4000" dirty="0">
              <a:latin typeface="Urdu Typesetting" panose="03020402040406030203" pitchFamily="66" charset="-78"/>
              <a:cs typeface="Urdu Typesetting" panose="03020402040406030203" pitchFamily="66" charset="-78"/>
            </a:endParaRPr>
          </a:p>
        </p:txBody>
      </p:sp>
      <p:sp>
        <p:nvSpPr>
          <p:cNvPr id="640" name="Google Shape;640;p42"/>
          <p:cNvSpPr txBox="1">
            <a:spLocks noGrp="1"/>
          </p:cNvSpPr>
          <p:nvPr>
            <p:ph type="subTitle" idx="1"/>
          </p:nvPr>
        </p:nvSpPr>
        <p:spPr>
          <a:xfrm>
            <a:off x="290849" y="1427782"/>
            <a:ext cx="8758154" cy="29809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a:cs typeface="B Nazanin" panose="00000400000000000000" pitchFamily="2" charset="-78"/>
              </a:rPr>
              <a:t>هوش مصنوعی با استفاده از الگوریتم‌ها و فنون پیشرفته، به نحوی بهبود می‌بخشد که قادر است ترافیک جاده‌ای را پیش بینی کند. با تجمیع و تحلیل داده‌های زمانی، جغرافیایی و جمعیتی، هوش مصنوعی می‌تواند الگوهای رفتاری ترافیک را شناسایی کند و بر اساس آن‌ها پیش بینی کند.</a:t>
            </a:r>
          </a:p>
          <a:p>
            <a:pPr marL="0" lvl="0" indent="0" algn="ctr" rtl="0">
              <a:spcBef>
                <a:spcPts val="0"/>
              </a:spcBef>
              <a:spcAft>
                <a:spcPts val="0"/>
              </a:spcAft>
              <a:buNone/>
            </a:pPr>
            <a:endParaRPr lang="fa-IR" dirty="0">
              <a:cs typeface="B Nazanin" panose="00000400000000000000" pitchFamily="2" charset="-78"/>
            </a:endParaRPr>
          </a:p>
          <a:p>
            <a:pPr marL="0" lvl="0" indent="0" algn="ctr" rtl="0">
              <a:spcBef>
                <a:spcPts val="0"/>
              </a:spcBef>
              <a:spcAft>
                <a:spcPts val="0"/>
              </a:spcAft>
              <a:buNone/>
            </a:pPr>
            <a:r>
              <a:rPr lang="fa-IR" dirty="0">
                <a:cs typeface="B Nazanin" panose="00000400000000000000" pitchFamily="2" charset="-78"/>
              </a:rPr>
              <a:t>با استفاده از هوش مصنوعی، می‌توان به طور دقیق و به موقع، ترافیک را پیش بینی کرده و از ایجاد ترافیک گرفتگی و از همپیچیدگی جلوگیری کرد. این تکنیک‌ها می‌توانند به شهرها و مسئولان ترافیک کمک کنند تا برنامه‌ریزی‌های بهتری را برای حرکت وسایل نقلیه و جریان ترافیک داشته باشند.</a:t>
            </a:r>
          </a:p>
          <a:p>
            <a:pPr marL="0" lvl="0" indent="0" algn="ctr" rtl="0">
              <a:spcBef>
                <a:spcPts val="0"/>
              </a:spcBef>
              <a:spcAft>
                <a:spcPts val="0"/>
              </a:spcAft>
              <a:buNone/>
            </a:pPr>
            <a:endParaRPr lang="fa-IR" dirty="0">
              <a:cs typeface="B Nazanin" panose="00000400000000000000" pitchFamily="2" charset="-78"/>
            </a:endParaRPr>
          </a:p>
          <a:p>
            <a:pPr marL="0" lvl="0" indent="0" algn="ctr" rtl="0">
              <a:spcBef>
                <a:spcPts val="0"/>
              </a:spcBef>
              <a:spcAft>
                <a:spcPts val="0"/>
              </a:spcAft>
              <a:buNone/>
            </a:pPr>
            <a:r>
              <a:rPr lang="fa-IR" dirty="0">
                <a:cs typeface="B Nazanin" panose="00000400000000000000" pitchFamily="2" charset="-78"/>
              </a:rPr>
              <a:t>با استفاده از هوش مصنوعی در پیش بینی ترافیک، ما می‌توانیم به سرعت راه‌های مواصلاتی را بهبود دهیم، از ترافیک زمان انقضای کاهش داده و همچنین بر اساس الگوریتم‌های ذکاء مصنوعی، به صورت همزمان چندین سامانه را مدیریت کنیم.</a:t>
            </a:r>
          </a:p>
          <a:p>
            <a:pPr marL="0" lvl="0" indent="0" algn="ctr" rtl="0">
              <a:spcBef>
                <a:spcPts val="0"/>
              </a:spcBef>
              <a:spcAft>
                <a:spcPts val="0"/>
              </a:spcAft>
              <a:buNone/>
            </a:pPr>
            <a:endParaRPr lang="fa-IR" dirty="0">
              <a:cs typeface="B Nazanin" panose="00000400000000000000" pitchFamily="2" charset="-78"/>
            </a:endParaRPr>
          </a:p>
          <a:p>
            <a:pPr marL="0" lvl="0" indent="0" algn="ctr" rtl="0">
              <a:spcBef>
                <a:spcPts val="0"/>
              </a:spcBef>
              <a:spcAft>
                <a:spcPts val="0"/>
              </a:spcAft>
              <a:buNone/>
            </a:pPr>
            <a:r>
              <a:rPr lang="fa-IR" dirty="0">
                <a:cs typeface="B Nazanin" panose="00000400000000000000" pitchFamily="2" charset="-78"/>
              </a:rPr>
              <a:t>به طور خلاصه، هوش مصنوعی با تحلیل داده‌های ترافیک و استفاده از الگوریتم‌های مناسب، می‌تواند به ما کمک کند پیش بینی دقیقی از وضعیت ترافیک را در آینده داشته باشیم و برنامه‌ریزی‌های مناسبی را برای مدیریت ترافیک انجام دهیم.</a:t>
            </a:r>
          </a:p>
          <a:p>
            <a:pPr marL="0" lvl="0" indent="0" algn="ctr" rtl="0">
              <a:spcBef>
                <a:spcPts val="0"/>
              </a:spcBef>
              <a:spcAft>
                <a:spcPts val="0"/>
              </a:spcAft>
              <a:buNone/>
            </a:pPr>
            <a:endParaRPr lang="fa-IR" dirty="0"/>
          </a:p>
          <a:p>
            <a:pPr marL="0" lvl="0" indent="0" algn="ctr" rtl="0">
              <a:spcBef>
                <a:spcPts val="0"/>
              </a:spcBef>
              <a:spcAft>
                <a:spcPts val="0"/>
              </a:spcAft>
              <a:buNone/>
            </a:pPr>
            <a:endParaRPr lang="fa-IR" dirty="0"/>
          </a:p>
          <a:p>
            <a:pPr marL="0" lvl="0" indent="0" algn="ctr" rtl="0">
              <a:spcBef>
                <a:spcPts val="0"/>
              </a:spcBef>
              <a:spcAft>
                <a:spcPts val="0"/>
              </a:spcAft>
              <a:buNone/>
            </a:pPr>
            <a:endParaRPr dirty="0"/>
          </a:p>
        </p:txBody>
      </p:sp>
      <p:grpSp>
        <p:nvGrpSpPr>
          <p:cNvPr id="659" name="Google Shape;659;p42"/>
          <p:cNvGrpSpPr/>
          <p:nvPr/>
        </p:nvGrpSpPr>
        <p:grpSpPr>
          <a:xfrm>
            <a:off x="16601" y="193570"/>
            <a:ext cx="521707" cy="994118"/>
            <a:chOff x="530214" y="1362457"/>
            <a:chExt cx="521707" cy="994118"/>
          </a:xfrm>
        </p:grpSpPr>
        <p:grpSp>
          <p:nvGrpSpPr>
            <p:cNvPr id="660" name="Google Shape;660;p42"/>
            <p:cNvGrpSpPr/>
            <p:nvPr/>
          </p:nvGrpSpPr>
          <p:grpSpPr>
            <a:xfrm>
              <a:off x="621794" y="1362457"/>
              <a:ext cx="182878" cy="182886"/>
              <a:chOff x="769861" y="772165"/>
              <a:chExt cx="148500" cy="149100"/>
            </a:xfrm>
          </p:grpSpPr>
          <p:sp>
            <p:nvSpPr>
              <p:cNvPr id="661" name="Google Shape;661;p42"/>
              <p:cNvSpPr/>
              <p:nvPr/>
            </p:nvSpPr>
            <p:spPr>
              <a:xfrm rot="2703983">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rot="-2703983" flipH="1">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42"/>
            <p:cNvSpPr/>
            <p:nvPr/>
          </p:nvSpPr>
          <p:spPr>
            <a:xfrm>
              <a:off x="530214" y="2173575"/>
              <a:ext cx="183000" cy="183000"/>
            </a:xfrm>
            <a:prstGeom prst="uturnArrow">
              <a:avLst>
                <a:gd name="adj1" fmla="val 17391"/>
                <a:gd name="adj2" fmla="val 25000"/>
                <a:gd name="adj3" fmla="val 25000"/>
                <a:gd name="adj4" fmla="val 43750"/>
                <a:gd name="adj5" fmla="val 7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868921" y="1692775"/>
              <a:ext cx="183000" cy="183000"/>
            </a:xfrm>
            <a:prstGeom prst="noSmoking">
              <a:avLst>
                <a:gd name="adj" fmla="val 18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42"/>
          <p:cNvSpPr/>
          <p:nvPr/>
        </p:nvSpPr>
        <p:spPr>
          <a:xfrm>
            <a:off x="2058662" y="1427782"/>
            <a:ext cx="183000" cy="183000"/>
          </a:xfrm>
          <a:prstGeom prst="donut">
            <a:avLst>
              <a:gd name="adj" fmla="val 17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0FA4B8B8-7737-471D-992F-93DE8C621BC3}"/>
              </a:ext>
            </a:extLst>
          </p:cNvPr>
          <p:cNvPicPr>
            <a:picLocks noChangeAspect="1"/>
          </p:cNvPicPr>
          <p:nvPr/>
        </p:nvPicPr>
        <p:blipFill rotWithShape="1">
          <a:blip r:embed="rId3"/>
          <a:srcRect l="-1281" t="247" r="22201" b="13833"/>
          <a:stretch/>
        </p:blipFill>
        <p:spPr>
          <a:xfrm>
            <a:off x="16601" y="266124"/>
            <a:ext cx="1414534" cy="1124423"/>
          </a:xfrm>
          <a:prstGeom prst="rect">
            <a:avLst/>
          </a:prstGeom>
        </p:spPr>
      </p:pic>
      <p:sp>
        <p:nvSpPr>
          <p:cNvPr id="11" name="TextBox 10">
            <a:extLst>
              <a:ext uri="{FF2B5EF4-FFF2-40B4-BE49-F238E27FC236}">
                <a16:creationId xmlns:a16="http://schemas.microsoft.com/office/drawing/2014/main" id="{6F1CAA3F-02C4-42D4-ADA5-66F80C60291C}"/>
              </a:ext>
            </a:extLst>
          </p:cNvPr>
          <p:cNvSpPr txBox="1"/>
          <p:nvPr/>
        </p:nvSpPr>
        <p:spPr>
          <a:xfrm>
            <a:off x="8136731" y="4779169"/>
            <a:ext cx="1007269" cy="369332"/>
          </a:xfrm>
          <a:prstGeom prst="rect">
            <a:avLst/>
          </a:prstGeom>
          <a:noFill/>
        </p:spPr>
        <p:txBody>
          <a:bodyPr wrap="square" rtlCol="0">
            <a:spAutoFit/>
          </a:bodyPr>
          <a:lstStyle/>
          <a:p>
            <a:pPr algn="ctr"/>
            <a:r>
              <a:rPr lang="en-US" dirty="0"/>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3"/>
          <p:cNvSpPr txBox="1">
            <a:spLocks noGrp="1"/>
          </p:cNvSpPr>
          <p:nvPr>
            <p:ph type="title"/>
          </p:nvPr>
        </p:nvSpPr>
        <p:spPr>
          <a:xfrm>
            <a:off x="3830703" y="340966"/>
            <a:ext cx="1729887" cy="1022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6000" dirty="0">
                <a:latin typeface="Urdu Typesetting" panose="03020402040406030203" pitchFamily="66" charset="-78"/>
                <a:cs typeface="Urdu Typesetting" panose="03020402040406030203" pitchFamily="66" charset="-78"/>
              </a:rPr>
              <a:t>منابع:</a:t>
            </a:r>
            <a:endParaRPr sz="6000" dirty="0">
              <a:latin typeface="Urdu Typesetting" panose="03020402040406030203" pitchFamily="66" charset="-78"/>
              <a:cs typeface="Urdu Typesetting" panose="03020402040406030203" pitchFamily="66" charset="-78"/>
            </a:endParaRPr>
          </a:p>
        </p:txBody>
      </p:sp>
      <p:sp>
        <p:nvSpPr>
          <p:cNvPr id="678" name="Google Shape;678;p43"/>
          <p:cNvSpPr txBox="1">
            <a:spLocks noGrp="1"/>
          </p:cNvSpPr>
          <p:nvPr>
            <p:ph type="subTitle" idx="5"/>
          </p:nvPr>
        </p:nvSpPr>
        <p:spPr>
          <a:xfrm>
            <a:off x="1444624" y="1611575"/>
            <a:ext cx="3310211" cy="4633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https://iran-brain.com/free-chat</a:t>
            </a:r>
            <a:endParaRPr sz="1600" dirty="0"/>
          </a:p>
        </p:txBody>
      </p:sp>
      <p:sp>
        <p:nvSpPr>
          <p:cNvPr id="679" name="Google Shape;679;p43"/>
          <p:cNvSpPr txBox="1">
            <a:spLocks noGrp="1"/>
          </p:cNvSpPr>
          <p:nvPr>
            <p:ph type="subTitle" idx="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https://lavanertebat.com/history-artificial-intelligence/</a:t>
            </a:r>
            <a:endParaRPr sz="1600" dirty="0"/>
          </a:p>
        </p:txBody>
      </p:sp>
      <p:sp>
        <p:nvSpPr>
          <p:cNvPr id="680" name="Google Shape;680;p43"/>
          <p:cNvSpPr txBox="1">
            <a:spLocks noGrp="1"/>
          </p:cNvSpPr>
          <p:nvPr>
            <p:ph type="subTitle" idx="7"/>
          </p:nvPr>
        </p:nvSpPr>
        <p:spPr>
          <a:xfrm>
            <a:off x="1444624" y="2219218"/>
            <a:ext cx="3310211"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https://iransmartech.com</a:t>
            </a:r>
            <a:endParaRPr sz="1600" dirty="0"/>
          </a:p>
        </p:txBody>
      </p:sp>
      <p:grpSp>
        <p:nvGrpSpPr>
          <p:cNvPr id="682" name="Google Shape;682;p43"/>
          <p:cNvGrpSpPr/>
          <p:nvPr/>
        </p:nvGrpSpPr>
        <p:grpSpPr>
          <a:xfrm>
            <a:off x="664909" y="1563685"/>
            <a:ext cx="548625" cy="507495"/>
            <a:chOff x="6257325" y="4172675"/>
            <a:chExt cx="372075" cy="342925"/>
          </a:xfrm>
        </p:grpSpPr>
        <p:sp>
          <p:nvSpPr>
            <p:cNvPr id="683" name="Google Shape;683;p43"/>
            <p:cNvSpPr/>
            <p:nvPr/>
          </p:nvSpPr>
          <p:spPr>
            <a:xfrm>
              <a:off x="6323400" y="4428350"/>
              <a:ext cx="22050" cy="43475"/>
            </a:xfrm>
            <a:custGeom>
              <a:avLst/>
              <a:gdLst/>
              <a:ahLst/>
              <a:cxnLst/>
              <a:rect l="l" t="t" r="r" b="b"/>
              <a:pathLst>
                <a:path w="882" h="1739" extrusionOk="0">
                  <a:moveTo>
                    <a:pt x="441" y="1"/>
                  </a:moveTo>
                  <a:cubicBezTo>
                    <a:pt x="203" y="1"/>
                    <a:pt x="0" y="191"/>
                    <a:pt x="0" y="441"/>
                  </a:cubicBezTo>
                  <a:lnTo>
                    <a:pt x="0" y="1310"/>
                  </a:lnTo>
                  <a:cubicBezTo>
                    <a:pt x="0" y="1548"/>
                    <a:pt x="203" y="1739"/>
                    <a:pt x="441" y="1739"/>
                  </a:cubicBezTo>
                  <a:cubicBezTo>
                    <a:pt x="679" y="1739"/>
                    <a:pt x="881" y="1548"/>
                    <a:pt x="881" y="1310"/>
                  </a:cubicBezTo>
                  <a:lnTo>
                    <a:pt x="881" y="441"/>
                  </a:lnTo>
                  <a:cubicBezTo>
                    <a:pt x="881" y="191"/>
                    <a:pt x="679"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6367150" y="4428350"/>
              <a:ext cx="21750" cy="43475"/>
            </a:xfrm>
            <a:custGeom>
              <a:avLst/>
              <a:gdLst/>
              <a:ahLst/>
              <a:cxnLst/>
              <a:rect l="l" t="t" r="r" b="b"/>
              <a:pathLst>
                <a:path w="870" h="1739" extrusionOk="0">
                  <a:moveTo>
                    <a:pt x="441" y="1"/>
                  </a:moveTo>
                  <a:cubicBezTo>
                    <a:pt x="191" y="1"/>
                    <a:pt x="1" y="191"/>
                    <a:pt x="1" y="441"/>
                  </a:cubicBezTo>
                  <a:lnTo>
                    <a:pt x="1" y="1310"/>
                  </a:lnTo>
                  <a:cubicBezTo>
                    <a:pt x="1" y="1548"/>
                    <a:pt x="191" y="1739"/>
                    <a:pt x="441" y="1739"/>
                  </a:cubicBezTo>
                  <a:cubicBezTo>
                    <a:pt x="679" y="1739"/>
                    <a:pt x="870" y="1548"/>
                    <a:pt x="870" y="1310"/>
                  </a:cubicBezTo>
                  <a:lnTo>
                    <a:pt x="870" y="441"/>
                  </a:lnTo>
                  <a:cubicBezTo>
                    <a:pt x="870" y="191"/>
                    <a:pt x="679"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6410600" y="4428350"/>
              <a:ext cx="22050" cy="43475"/>
            </a:xfrm>
            <a:custGeom>
              <a:avLst/>
              <a:gdLst/>
              <a:ahLst/>
              <a:cxnLst/>
              <a:rect l="l" t="t" r="r" b="b"/>
              <a:pathLst>
                <a:path w="882" h="1739" extrusionOk="0">
                  <a:moveTo>
                    <a:pt x="441" y="1"/>
                  </a:moveTo>
                  <a:cubicBezTo>
                    <a:pt x="203" y="1"/>
                    <a:pt x="1" y="191"/>
                    <a:pt x="1" y="441"/>
                  </a:cubicBezTo>
                  <a:lnTo>
                    <a:pt x="1" y="1310"/>
                  </a:lnTo>
                  <a:cubicBezTo>
                    <a:pt x="1" y="1548"/>
                    <a:pt x="203" y="1739"/>
                    <a:pt x="441" y="1739"/>
                  </a:cubicBezTo>
                  <a:cubicBezTo>
                    <a:pt x="680" y="1739"/>
                    <a:pt x="882" y="1548"/>
                    <a:pt x="882" y="1310"/>
                  </a:cubicBezTo>
                  <a:lnTo>
                    <a:pt x="882" y="441"/>
                  </a:lnTo>
                  <a:cubicBezTo>
                    <a:pt x="882" y="191"/>
                    <a:pt x="680"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6497825" y="4428350"/>
              <a:ext cx="22050" cy="43475"/>
            </a:xfrm>
            <a:custGeom>
              <a:avLst/>
              <a:gdLst/>
              <a:ahLst/>
              <a:cxnLst/>
              <a:rect l="l" t="t" r="r" b="b"/>
              <a:pathLst>
                <a:path w="882" h="1739" extrusionOk="0">
                  <a:moveTo>
                    <a:pt x="441" y="1"/>
                  </a:moveTo>
                  <a:cubicBezTo>
                    <a:pt x="203" y="1"/>
                    <a:pt x="0" y="191"/>
                    <a:pt x="0" y="441"/>
                  </a:cubicBezTo>
                  <a:lnTo>
                    <a:pt x="0" y="1310"/>
                  </a:lnTo>
                  <a:cubicBezTo>
                    <a:pt x="0" y="1548"/>
                    <a:pt x="203" y="1739"/>
                    <a:pt x="441" y="1739"/>
                  </a:cubicBezTo>
                  <a:cubicBezTo>
                    <a:pt x="679" y="1739"/>
                    <a:pt x="882" y="1548"/>
                    <a:pt x="882" y="1310"/>
                  </a:cubicBezTo>
                  <a:lnTo>
                    <a:pt x="882" y="441"/>
                  </a:lnTo>
                  <a:cubicBezTo>
                    <a:pt x="882" y="191"/>
                    <a:pt x="679"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6541575" y="4428350"/>
              <a:ext cx="21750" cy="43475"/>
            </a:xfrm>
            <a:custGeom>
              <a:avLst/>
              <a:gdLst/>
              <a:ahLst/>
              <a:cxnLst/>
              <a:rect l="l" t="t" r="r" b="b"/>
              <a:pathLst>
                <a:path w="870" h="1739" extrusionOk="0">
                  <a:moveTo>
                    <a:pt x="429" y="1"/>
                  </a:moveTo>
                  <a:cubicBezTo>
                    <a:pt x="191" y="1"/>
                    <a:pt x="1" y="191"/>
                    <a:pt x="1" y="441"/>
                  </a:cubicBezTo>
                  <a:lnTo>
                    <a:pt x="1" y="1310"/>
                  </a:lnTo>
                  <a:cubicBezTo>
                    <a:pt x="1" y="1548"/>
                    <a:pt x="191" y="1739"/>
                    <a:pt x="429" y="1739"/>
                  </a:cubicBezTo>
                  <a:cubicBezTo>
                    <a:pt x="679" y="1739"/>
                    <a:pt x="870" y="1548"/>
                    <a:pt x="870" y="1310"/>
                  </a:cubicBezTo>
                  <a:lnTo>
                    <a:pt x="870" y="441"/>
                  </a:lnTo>
                  <a:cubicBezTo>
                    <a:pt x="870" y="191"/>
                    <a:pt x="679"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3"/>
            <p:cNvSpPr/>
            <p:nvPr/>
          </p:nvSpPr>
          <p:spPr>
            <a:xfrm>
              <a:off x="6454375" y="4428350"/>
              <a:ext cx="21750" cy="43475"/>
            </a:xfrm>
            <a:custGeom>
              <a:avLst/>
              <a:gdLst/>
              <a:ahLst/>
              <a:cxnLst/>
              <a:rect l="l" t="t" r="r" b="b"/>
              <a:pathLst>
                <a:path w="870" h="1739" extrusionOk="0">
                  <a:moveTo>
                    <a:pt x="429" y="1"/>
                  </a:moveTo>
                  <a:cubicBezTo>
                    <a:pt x="191" y="1"/>
                    <a:pt x="0" y="191"/>
                    <a:pt x="0" y="441"/>
                  </a:cubicBezTo>
                  <a:lnTo>
                    <a:pt x="0" y="1310"/>
                  </a:lnTo>
                  <a:cubicBezTo>
                    <a:pt x="0" y="1548"/>
                    <a:pt x="191" y="1739"/>
                    <a:pt x="429" y="1739"/>
                  </a:cubicBezTo>
                  <a:cubicBezTo>
                    <a:pt x="679" y="1739"/>
                    <a:pt x="869" y="1548"/>
                    <a:pt x="869" y="1310"/>
                  </a:cubicBezTo>
                  <a:lnTo>
                    <a:pt x="869" y="441"/>
                  </a:lnTo>
                  <a:cubicBezTo>
                    <a:pt x="869" y="191"/>
                    <a:pt x="679"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3"/>
            <p:cNvSpPr/>
            <p:nvPr/>
          </p:nvSpPr>
          <p:spPr>
            <a:xfrm>
              <a:off x="6372800" y="4239350"/>
              <a:ext cx="139050" cy="174450"/>
            </a:xfrm>
            <a:custGeom>
              <a:avLst/>
              <a:gdLst/>
              <a:ahLst/>
              <a:cxnLst/>
              <a:rect l="l" t="t" r="r" b="b"/>
              <a:pathLst>
                <a:path w="5562" h="6978" extrusionOk="0">
                  <a:moveTo>
                    <a:pt x="2823" y="881"/>
                  </a:moveTo>
                  <a:cubicBezTo>
                    <a:pt x="3061" y="881"/>
                    <a:pt x="3263" y="1072"/>
                    <a:pt x="3263" y="1310"/>
                  </a:cubicBezTo>
                  <a:cubicBezTo>
                    <a:pt x="3263" y="1560"/>
                    <a:pt x="3061" y="1750"/>
                    <a:pt x="2823" y="1750"/>
                  </a:cubicBezTo>
                  <a:cubicBezTo>
                    <a:pt x="2584" y="1750"/>
                    <a:pt x="2394" y="1560"/>
                    <a:pt x="2394" y="1310"/>
                  </a:cubicBezTo>
                  <a:cubicBezTo>
                    <a:pt x="2394" y="1072"/>
                    <a:pt x="2584" y="881"/>
                    <a:pt x="2823" y="881"/>
                  </a:cubicBezTo>
                  <a:close/>
                  <a:moveTo>
                    <a:pt x="2823" y="0"/>
                  </a:moveTo>
                  <a:cubicBezTo>
                    <a:pt x="2108" y="0"/>
                    <a:pt x="1513" y="595"/>
                    <a:pt x="1513" y="1310"/>
                  </a:cubicBezTo>
                  <a:cubicBezTo>
                    <a:pt x="1513" y="1596"/>
                    <a:pt x="1608" y="1869"/>
                    <a:pt x="1763" y="2084"/>
                  </a:cubicBezTo>
                  <a:lnTo>
                    <a:pt x="941" y="2358"/>
                  </a:lnTo>
                  <a:cubicBezTo>
                    <a:pt x="846" y="2381"/>
                    <a:pt x="775" y="2441"/>
                    <a:pt x="715" y="2524"/>
                  </a:cubicBezTo>
                  <a:lnTo>
                    <a:pt x="132" y="3393"/>
                  </a:lnTo>
                  <a:cubicBezTo>
                    <a:pt x="1" y="3596"/>
                    <a:pt x="60" y="3870"/>
                    <a:pt x="263" y="4001"/>
                  </a:cubicBezTo>
                  <a:cubicBezTo>
                    <a:pt x="334" y="4048"/>
                    <a:pt x="418" y="4072"/>
                    <a:pt x="501" y="4072"/>
                  </a:cubicBezTo>
                  <a:cubicBezTo>
                    <a:pt x="644" y="4072"/>
                    <a:pt x="775" y="4001"/>
                    <a:pt x="858" y="3882"/>
                  </a:cubicBezTo>
                  <a:lnTo>
                    <a:pt x="1358" y="3131"/>
                  </a:lnTo>
                  <a:lnTo>
                    <a:pt x="2299" y="2822"/>
                  </a:lnTo>
                  <a:lnTo>
                    <a:pt x="2120" y="4060"/>
                  </a:lnTo>
                  <a:lnTo>
                    <a:pt x="715" y="6310"/>
                  </a:lnTo>
                  <a:cubicBezTo>
                    <a:pt x="584" y="6513"/>
                    <a:pt x="644" y="6787"/>
                    <a:pt x="846" y="6918"/>
                  </a:cubicBezTo>
                  <a:cubicBezTo>
                    <a:pt x="918" y="6953"/>
                    <a:pt x="1001" y="6977"/>
                    <a:pt x="1084" y="6977"/>
                  </a:cubicBezTo>
                  <a:cubicBezTo>
                    <a:pt x="1227" y="6977"/>
                    <a:pt x="1370" y="6906"/>
                    <a:pt x="1453" y="6775"/>
                  </a:cubicBezTo>
                  <a:lnTo>
                    <a:pt x="2644" y="4870"/>
                  </a:lnTo>
                  <a:lnTo>
                    <a:pt x="3597" y="5632"/>
                  </a:lnTo>
                  <a:lnTo>
                    <a:pt x="3858" y="6644"/>
                  </a:lnTo>
                  <a:cubicBezTo>
                    <a:pt x="3906" y="6846"/>
                    <a:pt x="4085" y="6977"/>
                    <a:pt x="4275" y="6977"/>
                  </a:cubicBezTo>
                  <a:cubicBezTo>
                    <a:pt x="4311" y="6977"/>
                    <a:pt x="4347" y="6977"/>
                    <a:pt x="4382" y="6965"/>
                  </a:cubicBezTo>
                  <a:cubicBezTo>
                    <a:pt x="4620" y="6906"/>
                    <a:pt x="4763" y="6668"/>
                    <a:pt x="4704" y="6441"/>
                  </a:cubicBezTo>
                  <a:lnTo>
                    <a:pt x="4406" y="5275"/>
                  </a:lnTo>
                  <a:cubicBezTo>
                    <a:pt x="4382" y="5179"/>
                    <a:pt x="4335" y="5096"/>
                    <a:pt x="4263" y="5036"/>
                  </a:cubicBezTo>
                  <a:lnTo>
                    <a:pt x="3001" y="4036"/>
                  </a:lnTo>
                  <a:lnTo>
                    <a:pt x="3132" y="3108"/>
                  </a:lnTo>
                  <a:lnTo>
                    <a:pt x="3680" y="3655"/>
                  </a:lnTo>
                  <a:cubicBezTo>
                    <a:pt x="3763" y="3739"/>
                    <a:pt x="3870" y="3786"/>
                    <a:pt x="3989" y="3786"/>
                  </a:cubicBezTo>
                  <a:lnTo>
                    <a:pt x="5121" y="3786"/>
                  </a:lnTo>
                  <a:cubicBezTo>
                    <a:pt x="5359" y="3786"/>
                    <a:pt x="5561" y="3584"/>
                    <a:pt x="5561" y="3346"/>
                  </a:cubicBezTo>
                  <a:cubicBezTo>
                    <a:pt x="5561" y="3108"/>
                    <a:pt x="5359" y="2917"/>
                    <a:pt x="5121" y="2917"/>
                  </a:cubicBezTo>
                  <a:lnTo>
                    <a:pt x="4168" y="2917"/>
                  </a:lnTo>
                  <a:lnTo>
                    <a:pt x="3608" y="2358"/>
                  </a:lnTo>
                  <a:cubicBezTo>
                    <a:pt x="3930" y="2119"/>
                    <a:pt x="4132" y="1738"/>
                    <a:pt x="4132" y="1310"/>
                  </a:cubicBezTo>
                  <a:cubicBezTo>
                    <a:pt x="4132" y="595"/>
                    <a:pt x="3549" y="0"/>
                    <a:pt x="2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6257325" y="4172675"/>
              <a:ext cx="372075" cy="342925"/>
            </a:xfrm>
            <a:custGeom>
              <a:avLst/>
              <a:gdLst/>
              <a:ahLst/>
              <a:cxnLst/>
              <a:rect l="l" t="t" r="r" b="b"/>
              <a:pathLst>
                <a:path w="14883" h="13717" extrusionOk="0">
                  <a:moveTo>
                    <a:pt x="7442" y="869"/>
                  </a:moveTo>
                  <a:cubicBezTo>
                    <a:pt x="7823" y="869"/>
                    <a:pt x="8180" y="1084"/>
                    <a:pt x="8370" y="1417"/>
                  </a:cubicBezTo>
                  <a:lnTo>
                    <a:pt x="13859" y="11085"/>
                  </a:lnTo>
                  <a:cubicBezTo>
                    <a:pt x="13966" y="11263"/>
                    <a:pt x="14014" y="11454"/>
                    <a:pt x="14014" y="11668"/>
                  </a:cubicBezTo>
                  <a:cubicBezTo>
                    <a:pt x="14014" y="12311"/>
                    <a:pt x="13490" y="12847"/>
                    <a:pt x="12835" y="12847"/>
                  </a:cubicBezTo>
                  <a:lnTo>
                    <a:pt x="2060" y="12847"/>
                  </a:lnTo>
                  <a:cubicBezTo>
                    <a:pt x="1405" y="12847"/>
                    <a:pt x="869" y="12311"/>
                    <a:pt x="869" y="11668"/>
                  </a:cubicBezTo>
                  <a:cubicBezTo>
                    <a:pt x="869" y="11454"/>
                    <a:pt x="929" y="11263"/>
                    <a:pt x="1024" y="11085"/>
                  </a:cubicBezTo>
                  <a:lnTo>
                    <a:pt x="6513" y="1417"/>
                  </a:lnTo>
                  <a:cubicBezTo>
                    <a:pt x="6703" y="1084"/>
                    <a:pt x="7061" y="869"/>
                    <a:pt x="7442" y="869"/>
                  </a:cubicBezTo>
                  <a:close/>
                  <a:moveTo>
                    <a:pt x="7442" y="0"/>
                  </a:moveTo>
                  <a:cubicBezTo>
                    <a:pt x="6751" y="0"/>
                    <a:pt x="6096" y="381"/>
                    <a:pt x="5763" y="988"/>
                  </a:cubicBezTo>
                  <a:lnTo>
                    <a:pt x="274" y="10644"/>
                  </a:lnTo>
                  <a:cubicBezTo>
                    <a:pt x="95" y="10954"/>
                    <a:pt x="0" y="11311"/>
                    <a:pt x="0" y="11668"/>
                  </a:cubicBezTo>
                  <a:cubicBezTo>
                    <a:pt x="0" y="12799"/>
                    <a:pt x="929" y="13716"/>
                    <a:pt x="2060" y="13716"/>
                  </a:cubicBezTo>
                  <a:lnTo>
                    <a:pt x="12835" y="13716"/>
                  </a:lnTo>
                  <a:cubicBezTo>
                    <a:pt x="13966" y="13716"/>
                    <a:pt x="14883" y="12799"/>
                    <a:pt x="14883" y="11668"/>
                  </a:cubicBezTo>
                  <a:cubicBezTo>
                    <a:pt x="14883" y="11311"/>
                    <a:pt x="14788" y="10954"/>
                    <a:pt x="14621" y="10644"/>
                  </a:cubicBezTo>
                  <a:lnTo>
                    <a:pt x="9132" y="988"/>
                  </a:lnTo>
                  <a:cubicBezTo>
                    <a:pt x="8787" y="381"/>
                    <a:pt x="8144" y="0"/>
                    <a:pt x="7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43"/>
          <p:cNvSpPr/>
          <p:nvPr/>
        </p:nvSpPr>
        <p:spPr>
          <a:xfrm>
            <a:off x="615790" y="2327815"/>
            <a:ext cx="548625" cy="548625"/>
          </a:xfrm>
          <a:custGeom>
            <a:avLst/>
            <a:gdLst/>
            <a:ahLst/>
            <a:cxnLst/>
            <a:rect l="l" t="t" r="r" b="b"/>
            <a:pathLst>
              <a:path w="14883" h="14883" extrusionOk="0">
                <a:moveTo>
                  <a:pt x="7441" y="2619"/>
                </a:moveTo>
                <a:cubicBezTo>
                  <a:pt x="8275" y="2619"/>
                  <a:pt x="9084" y="2834"/>
                  <a:pt x="9799" y="3239"/>
                </a:cubicBezTo>
                <a:lnTo>
                  <a:pt x="7441" y="5596"/>
                </a:lnTo>
                <a:lnTo>
                  <a:pt x="5084" y="3239"/>
                </a:lnTo>
                <a:cubicBezTo>
                  <a:pt x="5798" y="2834"/>
                  <a:pt x="6608" y="2619"/>
                  <a:pt x="7441" y="2619"/>
                </a:cubicBezTo>
                <a:close/>
                <a:moveTo>
                  <a:pt x="7441" y="1738"/>
                </a:moveTo>
                <a:cubicBezTo>
                  <a:pt x="6251" y="1738"/>
                  <a:pt x="5108" y="2107"/>
                  <a:pt x="4131" y="2798"/>
                </a:cubicBezTo>
                <a:cubicBezTo>
                  <a:pt x="4036" y="2881"/>
                  <a:pt x="3965" y="2989"/>
                  <a:pt x="3953" y="3119"/>
                </a:cubicBezTo>
                <a:cubicBezTo>
                  <a:pt x="3941" y="3250"/>
                  <a:pt x="3989" y="3370"/>
                  <a:pt x="4084" y="3465"/>
                </a:cubicBezTo>
                <a:lnTo>
                  <a:pt x="7132" y="6513"/>
                </a:lnTo>
                <a:cubicBezTo>
                  <a:pt x="7215" y="6596"/>
                  <a:pt x="7322" y="6644"/>
                  <a:pt x="7441" y="6644"/>
                </a:cubicBezTo>
                <a:cubicBezTo>
                  <a:pt x="7560" y="6644"/>
                  <a:pt x="7668" y="6596"/>
                  <a:pt x="7751" y="6513"/>
                </a:cubicBezTo>
                <a:lnTo>
                  <a:pt x="10799" y="3465"/>
                </a:lnTo>
                <a:cubicBezTo>
                  <a:pt x="10894" y="3370"/>
                  <a:pt x="10942" y="3250"/>
                  <a:pt x="10930" y="3119"/>
                </a:cubicBezTo>
                <a:cubicBezTo>
                  <a:pt x="10918" y="2989"/>
                  <a:pt x="10847" y="2881"/>
                  <a:pt x="10751" y="2798"/>
                </a:cubicBezTo>
                <a:cubicBezTo>
                  <a:pt x="9775" y="2107"/>
                  <a:pt x="8632" y="1738"/>
                  <a:pt x="7441" y="1738"/>
                </a:cubicBezTo>
                <a:close/>
                <a:moveTo>
                  <a:pt x="3239" y="5084"/>
                </a:moveTo>
                <a:lnTo>
                  <a:pt x="5596" y="7441"/>
                </a:lnTo>
                <a:lnTo>
                  <a:pt x="3239" y="9799"/>
                </a:lnTo>
                <a:cubicBezTo>
                  <a:pt x="2834" y="9085"/>
                  <a:pt x="2619" y="8275"/>
                  <a:pt x="2619" y="7441"/>
                </a:cubicBezTo>
                <a:cubicBezTo>
                  <a:pt x="2619" y="6608"/>
                  <a:pt x="2834" y="5798"/>
                  <a:pt x="3239" y="5084"/>
                </a:cubicBezTo>
                <a:close/>
                <a:moveTo>
                  <a:pt x="11644" y="5084"/>
                </a:moveTo>
                <a:cubicBezTo>
                  <a:pt x="12049" y="5798"/>
                  <a:pt x="12263" y="6608"/>
                  <a:pt x="12263" y="7441"/>
                </a:cubicBezTo>
                <a:cubicBezTo>
                  <a:pt x="12263" y="8275"/>
                  <a:pt x="12049" y="9085"/>
                  <a:pt x="11644" y="9799"/>
                </a:cubicBezTo>
                <a:lnTo>
                  <a:pt x="9287" y="7441"/>
                </a:lnTo>
                <a:lnTo>
                  <a:pt x="11644" y="5084"/>
                </a:lnTo>
                <a:close/>
                <a:moveTo>
                  <a:pt x="3159" y="3951"/>
                </a:moveTo>
                <a:cubicBezTo>
                  <a:pt x="3146" y="3951"/>
                  <a:pt x="3133" y="3952"/>
                  <a:pt x="3119" y="3953"/>
                </a:cubicBezTo>
                <a:cubicBezTo>
                  <a:pt x="2988" y="3965"/>
                  <a:pt x="2881" y="4036"/>
                  <a:pt x="2798" y="4132"/>
                </a:cubicBezTo>
                <a:cubicBezTo>
                  <a:pt x="2107" y="5108"/>
                  <a:pt x="1738" y="6251"/>
                  <a:pt x="1738" y="7441"/>
                </a:cubicBezTo>
                <a:cubicBezTo>
                  <a:pt x="1738" y="8632"/>
                  <a:pt x="2107" y="9775"/>
                  <a:pt x="2798" y="10751"/>
                </a:cubicBezTo>
                <a:cubicBezTo>
                  <a:pt x="2881" y="10847"/>
                  <a:pt x="2988" y="10918"/>
                  <a:pt x="3119" y="10930"/>
                </a:cubicBezTo>
                <a:lnTo>
                  <a:pt x="3155" y="10930"/>
                </a:lnTo>
                <a:cubicBezTo>
                  <a:pt x="3274" y="10930"/>
                  <a:pt x="3381" y="10882"/>
                  <a:pt x="3465" y="10799"/>
                </a:cubicBezTo>
                <a:lnTo>
                  <a:pt x="6513" y="7751"/>
                </a:lnTo>
                <a:cubicBezTo>
                  <a:pt x="6691" y="7584"/>
                  <a:pt x="6691" y="7299"/>
                  <a:pt x="6513" y="7132"/>
                </a:cubicBezTo>
                <a:lnTo>
                  <a:pt x="3465" y="4084"/>
                </a:lnTo>
                <a:cubicBezTo>
                  <a:pt x="3379" y="3998"/>
                  <a:pt x="3274" y="3951"/>
                  <a:pt x="3159" y="3951"/>
                </a:cubicBezTo>
                <a:close/>
                <a:moveTo>
                  <a:pt x="11724" y="3951"/>
                </a:moveTo>
                <a:cubicBezTo>
                  <a:pt x="11609" y="3951"/>
                  <a:pt x="11504" y="3998"/>
                  <a:pt x="11418" y="4084"/>
                </a:cubicBezTo>
                <a:lnTo>
                  <a:pt x="8370" y="7132"/>
                </a:lnTo>
                <a:cubicBezTo>
                  <a:pt x="8192" y="7299"/>
                  <a:pt x="8192" y="7584"/>
                  <a:pt x="8370" y="7751"/>
                </a:cubicBezTo>
                <a:lnTo>
                  <a:pt x="11418" y="10799"/>
                </a:lnTo>
                <a:cubicBezTo>
                  <a:pt x="11501" y="10882"/>
                  <a:pt x="11609" y="10930"/>
                  <a:pt x="11728" y="10930"/>
                </a:cubicBezTo>
                <a:lnTo>
                  <a:pt x="11763" y="10930"/>
                </a:lnTo>
                <a:cubicBezTo>
                  <a:pt x="11894" y="10918"/>
                  <a:pt x="12002" y="10847"/>
                  <a:pt x="12085" y="10751"/>
                </a:cubicBezTo>
                <a:cubicBezTo>
                  <a:pt x="12775" y="9775"/>
                  <a:pt x="13145" y="8632"/>
                  <a:pt x="13145" y="7441"/>
                </a:cubicBezTo>
                <a:cubicBezTo>
                  <a:pt x="13145" y="6251"/>
                  <a:pt x="12775" y="5108"/>
                  <a:pt x="12085" y="4132"/>
                </a:cubicBezTo>
                <a:cubicBezTo>
                  <a:pt x="12002" y="4036"/>
                  <a:pt x="11894" y="3965"/>
                  <a:pt x="11763" y="3953"/>
                </a:cubicBezTo>
                <a:cubicBezTo>
                  <a:pt x="11750" y="3952"/>
                  <a:pt x="11737" y="3951"/>
                  <a:pt x="11724" y="3951"/>
                </a:cubicBezTo>
                <a:close/>
                <a:moveTo>
                  <a:pt x="7441" y="9287"/>
                </a:moveTo>
                <a:lnTo>
                  <a:pt x="9799" y="11644"/>
                </a:lnTo>
                <a:cubicBezTo>
                  <a:pt x="9084" y="12049"/>
                  <a:pt x="8275" y="12263"/>
                  <a:pt x="7441" y="12263"/>
                </a:cubicBezTo>
                <a:cubicBezTo>
                  <a:pt x="6608" y="12263"/>
                  <a:pt x="5798" y="12049"/>
                  <a:pt x="5084" y="11644"/>
                </a:cubicBezTo>
                <a:lnTo>
                  <a:pt x="7441" y="9287"/>
                </a:lnTo>
                <a:close/>
                <a:moveTo>
                  <a:pt x="7441" y="8239"/>
                </a:moveTo>
                <a:cubicBezTo>
                  <a:pt x="7322" y="8239"/>
                  <a:pt x="7215" y="8287"/>
                  <a:pt x="7132" y="8370"/>
                </a:cubicBezTo>
                <a:lnTo>
                  <a:pt x="4084" y="11418"/>
                </a:lnTo>
                <a:cubicBezTo>
                  <a:pt x="3989" y="11513"/>
                  <a:pt x="3941" y="11632"/>
                  <a:pt x="3953" y="11763"/>
                </a:cubicBezTo>
                <a:cubicBezTo>
                  <a:pt x="3965" y="11894"/>
                  <a:pt x="4036" y="12002"/>
                  <a:pt x="4131" y="12085"/>
                </a:cubicBezTo>
                <a:cubicBezTo>
                  <a:pt x="5108" y="12775"/>
                  <a:pt x="6251" y="13145"/>
                  <a:pt x="7441" y="13145"/>
                </a:cubicBezTo>
                <a:cubicBezTo>
                  <a:pt x="8632" y="13145"/>
                  <a:pt x="9775" y="12775"/>
                  <a:pt x="10739" y="12085"/>
                </a:cubicBezTo>
                <a:cubicBezTo>
                  <a:pt x="10847" y="12002"/>
                  <a:pt x="10918" y="11894"/>
                  <a:pt x="10930" y="11763"/>
                </a:cubicBezTo>
                <a:cubicBezTo>
                  <a:pt x="10942" y="11632"/>
                  <a:pt x="10894" y="11513"/>
                  <a:pt x="10799" y="11418"/>
                </a:cubicBezTo>
                <a:lnTo>
                  <a:pt x="7751" y="8370"/>
                </a:lnTo>
                <a:cubicBezTo>
                  <a:pt x="7668" y="8287"/>
                  <a:pt x="7560" y="8239"/>
                  <a:pt x="7441" y="8239"/>
                </a:cubicBezTo>
                <a:close/>
                <a:moveTo>
                  <a:pt x="7441" y="869"/>
                </a:moveTo>
                <a:cubicBezTo>
                  <a:pt x="9192" y="869"/>
                  <a:pt x="10847" y="1560"/>
                  <a:pt x="12085" y="2798"/>
                </a:cubicBezTo>
                <a:cubicBezTo>
                  <a:pt x="13323" y="4036"/>
                  <a:pt x="14014" y="5691"/>
                  <a:pt x="14014" y="7441"/>
                </a:cubicBezTo>
                <a:cubicBezTo>
                  <a:pt x="14014" y="9192"/>
                  <a:pt x="13323" y="10847"/>
                  <a:pt x="12085" y="12085"/>
                </a:cubicBezTo>
                <a:cubicBezTo>
                  <a:pt x="10847" y="13323"/>
                  <a:pt x="9192" y="14014"/>
                  <a:pt x="7441" y="14014"/>
                </a:cubicBezTo>
                <a:cubicBezTo>
                  <a:pt x="5691" y="14014"/>
                  <a:pt x="4036" y="13323"/>
                  <a:pt x="2798" y="12085"/>
                </a:cubicBezTo>
                <a:cubicBezTo>
                  <a:pt x="1560" y="10847"/>
                  <a:pt x="869" y="9192"/>
                  <a:pt x="869" y="7441"/>
                </a:cubicBezTo>
                <a:cubicBezTo>
                  <a:pt x="869" y="5691"/>
                  <a:pt x="1560" y="4036"/>
                  <a:pt x="2798" y="2798"/>
                </a:cubicBezTo>
                <a:cubicBezTo>
                  <a:pt x="4036" y="1560"/>
                  <a:pt x="5691" y="869"/>
                  <a:pt x="7441" y="869"/>
                </a:cubicBezTo>
                <a:close/>
                <a:moveTo>
                  <a:pt x="7441" y="0"/>
                </a:moveTo>
                <a:cubicBezTo>
                  <a:pt x="5453" y="0"/>
                  <a:pt x="3584" y="774"/>
                  <a:pt x="2179" y="2179"/>
                </a:cubicBezTo>
                <a:cubicBezTo>
                  <a:pt x="774" y="3584"/>
                  <a:pt x="0" y="5453"/>
                  <a:pt x="0" y="7441"/>
                </a:cubicBezTo>
                <a:cubicBezTo>
                  <a:pt x="0" y="9430"/>
                  <a:pt x="774" y="11299"/>
                  <a:pt x="2179" y="12704"/>
                </a:cubicBezTo>
                <a:cubicBezTo>
                  <a:pt x="3584" y="14109"/>
                  <a:pt x="5453" y="14883"/>
                  <a:pt x="7441" y="14883"/>
                </a:cubicBezTo>
                <a:cubicBezTo>
                  <a:pt x="9430" y="14883"/>
                  <a:pt x="11299" y="14109"/>
                  <a:pt x="12704" y="12704"/>
                </a:cubicBezTo>
                <a:cubicBezTo>
                  <a:pt x="14109" y="11299"/>
                  <a:pt x="14883" y="9430"/>
                  <a:pt x="14883" y="7441"/>
                </a:cubicBezTo>
                <a:cubicBezTo>
                  <a:pt x="14883" y="5453"/>
                  <a:pt x="14109" y="3584"/>
                  <a:pt x="12704" y="2179"/>
                </a:cubicBezTo>
                <a:cubicBezTo>
                  <a:pt x="11299" y="774"/>
                  <a:pt x="9430" y="0"/>
                  <a:pt x="7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43"/>
          <p:cNvGrpSpPr/>
          <p:nvPr/>
        </p:nvGrpSpPr>
        <p:grpSpPr>
          <a:xfrm>
            <a:off x="664909" y="3270720"/>
            <a:ext cx="548625" cy="548625"/>
            <a:chOff x="4000200" y="3413950"/>
            <a:chExt cx="372075" cy="372075"/>
          </a:xfrm>
        </p:grpSpPr>
        <p:sp>
          <p:nvSpPr>
            <p:cNvPr id="693" name="Google Shape;693;p43"/>
            <p:cNvSpPr/>
            <p:nvPr/>
          </p:nvSpPr>
          <p:spPr>
            <a:xfrm>
              <a:off x="4000200" y="3413950"/>
              <a:ext cx="372075" cy="372075"/>
            </a:xfrm>
            <a:custGeom>
              <a:avLst/>
              <a:gdLst/>
              <a:ahLst/>
              <a:cxnLst/>
              <a:rect l="l" t="t" r="r" b="b"/>
              <a:pathLst>
                <a:path w="14883" h="14883" extrusionOk="0">
                  <a:moveTo>
                    <a:pt x="7442" y="869"/>
                  </a:moveTo>
                  <a:cubicBezTo>
                    <a:pt x="9192" y="869"/>
                    <a:pt x="10847" y="1560"/>
                    <a:pt x="12085" y="2798"/>
                  </a:cubicBezTo>
                  <a:cubicBezTo>
                    <a:pt x="13323" y="4036"/>
                    <a:pt x="14014" y="5691"/>
                    <a:pt x="14014" y="7442"/>
                  </a:cubicBezTo>
                  <a:cubicBezTo>
                    <a:pt x="14014" y="9192"/>
                    <a:pt x="13323" y="10847"/>
                    <a:pt x="12085" y="12085"/>
                  </a:cubicBezTo>
                  <a:cubicBezTo>
                    <a:pt x="10847" y="13323"/>
                    <a:pt x="9192" y="14014"/>
                    <a:pt x="7442" y="14014"/>
                  </a:cubicBezTo>
                  <a:cubicBezTo>
                    <a:pt x="5691" y="14014"/>
                    <a:pt x="4036" y="13323"/>
                    <a:pt x="2798" y="12085"/>
                  </a:cubicBezTo>
                  <a:cubicBezTo>
                    <a:pt x="1560" y="10847"/>
                    <a:pt x="869" y="9192"/>
                    <a:pt x="869" y="7442"/>
                  </a:cubicBezTo>
                  <a:cubicBezTo>
                    <a:pt x="869" y="5691"/>
                    <a:pt x="1560" y="4036"/>
                    <a:pt x="2798" y="2798"/>
                  </a:cubicBezTo>
                  <a:cubicBezTo>
                    <a:pt x="4036" y="1560"/>
                    <a:pt x="5691" y="869"/>
                    <a:pt x="7442" y="869"/>
                  </a:cubicBezTo>
                  <a:close/>
                  <a:moveTo>
                    <a:pt x="7442" y="0"/>
                  </a:moveTo>
                  <a:cubicBezTo>
                    <a:pt x="5453" y="0"/>
                    <a:pt x="3584" y="774"/>
                    <a:pt x="2179" y="2179"/>
                  </a:cubicBezTo>
                  <a:cubicBezTo>
                    <a:pt x="774" y="3584"/>
                    <a:pt x="0" y="5453"/>
                    <a:pt x="0" y="7442"/>
                  </a:cubicBezTo>
                  <a:cubicBezTo>
                    <a:pt x="0" y="9430"/>
                    <a:pt x="774" y="11299"/>
                    <a:pt x="2179" y="12704"/>
                  </a:cubicBezTo>
                  <a:cubicBezTo>
                    <a:pt x="3584" y="14109"/>
                    <a:pt x="5453" y="14883"/>
                    <a:pt x="7442" y="14883"/>
                  </a:cubicBezTo>
                  <a:cubicBezTo>
                    <a:pt x="9430" y="14883"/>
                    <a:pt x="11299" y="14109"/>
                    <a:pt x="12704" y="12704"/>
                  </a:cubicBezTo>
                  <a:cubicBezTo>
                    <a:pt x="14109" y="11299"/>
                    <a:pt x="14883" y="9430"/>
                    <a:pt x="14883" y="7442"/>
                  </a:cubicBezTo>
                  <a:cubicBezTo>
                    <a:pt x="14883" y="5453"/>
                    <a:pt x="14109" y="3584"/>
                    <a:pt x="12704" y="2179"/>
                  </a:cubicBezTo>
                  <a:cubicBezTo>
                    <a:pt x="11299" y="774"/>
                    <a:pt x="9430" y="0"/>
                    <a:pt x="7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4044550" y="3530975"/>
              <a:ext cx="283375" cy="138075"/>
            </a:xfrm>
            <a:custGeom>
              <a:avLst/>
              <a:gdLst/>
              <a:ahLst/>
              <a:cxnLst/>
              <a:rect l="l" t="t" r="r" b="b"/>
              <a:pathLst>
                <a:path w="11335" h="5523" extrusionOk="0">
                  <a:moveTo>
                    <a:pt x="2905" y="1344"/>
                  </a:moveTo>
                  <a:lnTo>
                    <a:pt x="2905" y="1891"/>
                  </a:lnTo>
                  <a:cubicBezTo>
                    <a:pt x="2905" y="2130"/>
                    <a:pt x="3096" y="2320"/>
                    <a:pt x="3346" y="2320"/>
                  </a:cubicBezTo>
                  <a:lnTo>
                    <a:pt x="10466" y="2320"/>
                  </a:lnTo>
                  <a:lnTo>
                    <a:pt x="10466" y="3201"/>
                  </a:lnTo>
                  <a:lnTo>
                    <a:pt x="3346" y="3201"/>
                  </a:lnTo>
                  <a:cubicBezTo>
                    <a:pt x="3096" y="3201"/>
                    <a:pt x="2905" y="3392"/>
                    <a:pt x="2905" y="3630"/>
                  </a:cubicBezTo>
                  <a:lnTo>
                    <a:pt x="2905" y="4177"/>
                  </a:lnTo>
                  <a:lnTo>
                    <a:pt x="1131" y="2761"/>
                  </a:lnTo>
                  <a:lnTo>
                    <a:pt x="2905" y="1344"/>
                  </a:lnTo>
                  <a:close/>
                  <a:moveTo>
                    <a:pt x="3333" y="1"/>
                  </a:moveTo>
                  <a:cubicBezTo>
                    <a:pt x="3241" y="1"/>
                    <a:pt x="3148" y="31"/>
                    <a:pt x="3072" y="94"/>
                  </a:cubicBezTo>
                  <a:lnTo>
                    <a:pt x="167" y="2415"/>
                  </a:lnTo>
                  <a:cubicBezTo>
                    <a:pt x="60" y="2499"/>
                    <a:pt x="0" y="2630"/>
                    <a:pt x="0" y="2761"/>
                  </a:cubicBezTo>
                  <a:cubicBezTo>
                    <a:pt x="0" y="2892"/>
                    <a:pt x="60" y="3023"/>
                    <a:pt x="167" y="3106"/>
                  </a:cubicBezTo>
                  <a:lnTo>
                    <a:pt x="3072" y="5428"/>
                  </a:lnTo>
                  <a:cubicBezTo>
                    <a:pt x="3143" y="5487"/>
                    <a:pt x="3239" y="5523"/>
                    <a:pt x="3346" y="5523"/>
                  </a:cubicBezTo>
                  <a:cubicBezTo>
                    <a:pt x="3405" y="5523"/>
                    <a:pt x="3465" y="5511"/>
                    <a:pt x="3524" y="5475"/>
                  </a:cubicBezTo>
                  <a:cubicBezTo>
                    <a:pt x="3679" y="5404"/>
                    <a:pt x="3774" y="5249"/>
                    <a:pt x="3774" y="5082"/>
                  </a:cubicBezTo>
                  <a:lnTo>
                    <a:pt x="3774" y="4070"/>
                  </a:lnTo>
                  <a:lnTo>
                    <a:pt x="10894" y="4070"/>
                  </a:lnTo>
                  <a:cubicBezTo>
                    <a:pt x="11144" y="4070"/>
                    <a:pt x="11335" y="3868"/>
                    <a:pt x="11335" y="3630"/>
                  </a:cubicBezTo>
                  <a:lnTo>
                    <a:pt x="11335" y="1891"/>
                  </a:lnTo>
                  <a:cubicBezTo>
                    <a:pt x="11335" y="1653"/>
                    <a:pt x="11144" y="1451"/>
                    <a:pt x="10894" y="1451"/>
                  </a:cubicBezTo>
                  <a:lnTo>
                    <a:pt x="3774" y="1451"/>
                  </a:lnTo>
                  <a:lnTo>
                    <a:pt x="3774" y="439"/>
                  </a:lnTo>
                  <a:cubicBezTo>
                    <a:pt x="3774" y="272"/>
                    <a:pt x="3679" y="117"/>
                    <a:pt x="3524" y="46"/>
                  </a:cubicBezTo>
                  <a:cubicBezTo>
                    <a:pt x="3465" y="16"/>
                    <a:pt x="3399" y="1"/>
                    <a:pt x="3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43"/>
          <p:cNvGrpSpPr/>
          <p:nvPr/>
        </p:nvGrpSpPr>
        <p:grpSpPr>
          <a:xfrm>
            <a:off x="5559778" y="451845"/>
            <a:ext cx="689687" cy="733802"/>
            <a:chOff x="7009800" y="1181525"/>
            <a:chExt cx="372075" cy="372100"/>
          </a:xfrm>
        </p:grpSpPr>
        <p:sp>
          <p:nvSpPr>
            <p:cNvPr id="696" name="Google Shape;696;p43"/>
            <p:cNvSpPr/>
            <p:nvPr/>
          </p:nvSpPr>
          <p:spPr>
            <a:xfrm>
              <a:off x="7009800" y="1181525"/>
              <a:ext cx="372075" cy="372100"/>
            </a:xfrm>
            <a:custGeom>
              <a:avLst/>
              <a:gdLst/>
              <a:ahLst/>
              <a:cxnLst/>
              <a:rect l="l" t="t" r="r" b="b"/>
              <a:pathLst>
                <a:path w="14883" h="14884" extrusionOk="0">
                  <a:moveTo>
                    <a:pt x="13288" y="870"/>
                  </a:moveTo>
                  <a:cubicBezTo>
                    <a:pt x="13680" y="870"/>
                    <a:pt x="14014" y="1203"/>
                    <a:pt x="14014" y="1596"/>
                  </a:cubicBezTo>
                  <a:lnTo>
                    <a:pt x="14014" y="13288"/>
                  </a:lnTo>
                  <a:cubicBezTo>
                    <a:pt x="14014" y="13681"/>
                    <a:pt x="13680" y="14014"/>
                    <a:pt x="13288" y="14014"/>
                  </a:cubicBezTo>
                  <a:lnTo>
                    <a:pt x="1596" y="14014"/>
                  </a:lnTo>
                  <a:cubicBezTo>
                    <a:pt x="1203" y="14014"/>
                    <a:pt x="869" y="13681"/>
                    <a:pt x="869" y="13288"/>
                  </a:cubicBezTo>
                  <a:lnTo>
                    <a:pt x="869" y="1596"/>
                  </a:lnTo>
                  <a:cubicBezTo>
                    <a:pt x="869" y="1203"/>
                    <a:pt x="1203" y="870"/>
                    <a:pt x="1596" y="870"/>
                  </a:cubicBezTo>
                  <a:close/>
                  <a:moveTo>
                    <a:pt x="1596" y="1"/>
                  </a:moveTo>
                  <a:cubicBezTo>
                    <a:pt x="715" y="1"/>
                    <a:pt x="0" y="715"/>
                    <a:pt x="0" y="1596"/>
                  </a:cubicBezTo>
                  <a:lnTo>
                    <a:pt x="0" y="13288"/>
                  </a:lnTo>
                  <a:cubicBezTo>
                    <a:pt x="0" y="14169"/>
                    <a:pt x="715" y="14883"/>
                    <a:pt x="1596" y="14883"/>
                  </a:cubicBezTo>
                  <a:lnTo>
                    <a:pt x="13288" y="14883"/>
                  </a:lnTo>
                  <a:cubicBezTo>
                    <a:pt x="14169" y="14883"/>
                    <a:pt x="14883" y="14169"/>
                    <a:pt x="14883" y="13288"/>
                  </a:cubicBezTo>
                  <a:lnTo>
                    <a:pt x="14883" y="1596"/>
                  </a:lnTo>
                  <a:cubicBezTo>
                    <a:pt x="14883" y="715"/>
                    <a:pt x="14169" y="1"/>
                    <a:pt x="13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3"/>
            <p:cNvSpPr/>
            <p:nvPr/>
          </p:nvSpPr>
          <p:spPr>
            <a:xfrm>
              <a:off x="7163075" y="1255050"/>
              <a:ext cx="65525" cy="65200"/>
            </a:xfrm>
            <a:custGeom>
              <a:avLst/>
              <a:gdLst/>
              <a:ahLst/>
              <a:cxnLst/>
              <a:rect l="l" t="t" r="r" b="b"/>
              <a:pathLst>
                <a:path w="2621" h="2608" extrusionOk="0">
                  <a:moveTo>
                    <a:pt x="1311" y="869"/>
                  </a:moveTo>
                  <a:cubicBezTo>
                    <a:pt x="1549" y="869"/>
                    <a:pt x="1751" y="1060"/>
                    <a:pt x="1751" y="1298"/>
                  </a:cubicBezTo>
                  <a:cubicBezTo>
                    <a:pt x="1751" y="1548"/>
                    <a:pt x="1549" y="1739"/>
                    <a:pt x="1311" y="1739"/>
                  </a:cubicBezTo>
                  <a:cubicBezTo>
                    <a:pt x="1072" y="1739"/>
                    <a:pt x="870" y="1548"/>
                    <a:pt x="870" y="1298"/>
                  </a:cubicBezTo>
                  <a:cubicBezTo>
                    <a:pt x="870" y="1060"/>
                    <a:pt x="1072" y="869"/>
                    <a:pt x="1311" y="869"/>
                  </a:cubicBezTo>
                  <a:close/>
                  <a:moveTo>
                    <a:pt x="1311" y="0"/>
                  </a:moveTo>
                  <a:cubicBezTo>
                    <a:pt x="584" y="0"/>
                    <a:pt x="1" y="584"/>
                    <a:pt x="1" y="1298"/>
                  </a:cubicBezTo>
                  <a:cubicBezTo>
                    <a:pt x="1" y="2024"/>
                    <a:pt x="584" y="2608"/>
                    <a:pt x="1311" y="2608"/>
                  </a:cubicBezTo>
                  <a:cubicBezTo>
                    <a:pt x="2037" y="2608"/>
                    <a:pt x="2620" y="2024"/>
                    <a:pt x="2620" y="1298"/>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7163075" y="1334825"/>
              <a:ext cx="65525" cy="65500"/>
            </a:xfrm>
            <a:custGeom>
              <a:avLst/>
              <a:gdLst/>
              <a:ahLst/>
              <a:cxnLst/>
              <a:rect l="l" t="t" r="r" b="b"/>
              <a:pathLst>
                <a:path w="2621" h="2620" extrusionOk="0">
                  <a:moveTo>
                    <a:pt x="1311" y="869"/>
                  </a:moveTo>
                  <a:cubicBezTo>
                    <a:pt x="1549" y="869"/>
                    <a:pt x="1751" y="1072"/>
                    <a:pt x="1751" y="1310"/>
                  </a:cubicBezTo>
                  <a:cubicBezTo>
                    <a:pt x="1751" y="1548"/>
                    <a:pt x="1549" y="1750"/>
                    <a:pt x="1311" y="1750"/>
                  </a:cubicBezTo>
                  <a:cubicBezTo>
                    <a:pt x="1072" y="1750"/>
                    <a:pt x="870" y="1548"/>
                    <a:pt x="870" y="1310"/>
                  </a:cubicBezTo>
                  <a:cubicBezTo>
                    <a:pt x="870" y="1072"/>
                    <a:pt x="1072" y="869"/>
                    <a:pt x="1311" y="869"/>
                  </a:cubicBezTo>
                  <a:close/>
                  <a:moveTo>
                    <a:pt x="1311" y="0"/>
                  </a:moveTo>
                  <a:cubicBezTo>
                    <a:pt x="584" y="0"/>
                    <a:pt x="1" y="584"/>
                    <a:pt x="1" y="1310"/>
                  </a:cubicBezTo>
                  <a:cubicBezTo>
                    <a:pt x="1" y="2036"/>
                    <a:pt x="584" y="2620"/>
                    <a:pt x="1311" y="2620"/>
                  </a:cubicBezTo>
                  <a:cubicBezTo>
                    <a:pt x="2037" y="2620"/>
                    <a:pt x="2620" y="2036"/>
                    <a:pt x="2620" y="1310"/>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7163075" y="1414875"/>
              <a:ext cx="65525" cy="65225"/>
            </a:xfrm>
            <a:custGeom>
              <a:avLst/>
              <a:gdLst/>
              <a:ahLst/>
              <a:cxnLst/>
              <a:rect l="l" t="t" r="r" b="b"/>
              <a:pathLst>
                <a:path w="2621" h="2609" extrusionOk="0">
                  <a:moveTo>
                    <a:pt x="1311" y="870"/>
                  </a:moveTo>
                  <a:cubicBezTo>
                    <a:pt x="1549" y="870"/>
                    <a:pt x="1751" y="1061"/>
                    <a:pt x="1751" y="1311"/>
                  </a:cubicBezTo>
                  <a:cubicBezTo>
                    <a:pt x="1751" y="1549"/>
                    <a:pt x="1549" y="1739"/>
                    <a:pt x="1311" y="1739"/>
                  </a:cubicBezTo>
                  <a:cubicBezTo>
                    <a:pt x="1072" y="1739"/>
                    <a:pt x="870" y="1549"/>
                    <a:pt x="870" y="1311"/>
                  </a:cubicBezTo>
                  <a:cubicBezTo>
                    <a:pt x="870" y="1061"/>
                    <a:pt x="1072" y="870"/>
                    <a:pt x="1311" y="870"/>
                  </a:cubicBezTo>
                  <a:close/>
                  <a:moveTo>
                    <a:pt x="1311" y="1"/>
                  </a:moveTo>
                  <a:cubicBezTo>
                    <a:pt x="584" y="1"/>
                    <a:pt x="1" y="584"/>
                    <a:pt x="1" y="1311"/>
                  </a:cubicBezTo>
                  <a:cubicBezTo>
                    <a:pt x="1" y="2025"/>
                    <a:pt x="584" y="2608"/>
                    <a:pt x="1311" y="2608"/>
                  </a:cubicBezTo>
                  <a:cubicBezTo>
                    <a:pt x="2037" y="2608"/>
                    <a:pt x="2620" y="2025"/>
                    <a:pt x="2620" y="1311"/>
                  </a:cubicBezTo>
                  <a:cubicBezTo>
                    <a:pt x="2620" y="584"/>
                    <a:pt x="2037" y="1"/>
                    <a:pt x="1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7075875" y="1218725"/>
              <a:ext cx="239925" cy="297700"/>
            </a:xfrm>
            <a:custGeom>
              <a:avLst/>
              <a:gdLst/>
              <a:ahLst/>
              <a:cxnLst/>
              <a:rect l="l" t="t" r="r" b="b"/>
              <a:pathLst>
                <a:path w="9597" h="11908" extrusionOk="0">
                  <a:moveTo>
                    <a:pt x="1751" y="1739"/>
                  </a:moveTo>
                  <a:lnTo>
                    <a:pt x="1751" y="2442"/>
                  </a:lnTo>
                  <a:lnTo>
                    <a:pt x="870" y="2156"/>
                  </a:lnTo>
                  <a:lnTo>
                    <a:pt x="870" y="1739"/>
                  </a:lnTo>
                  <a:close/>
                  <a:moveTo>
                    <a:pt x="8728" y="1739"/>
                  </a:moveTo>
                  <a:lnTo>
                    <a:pt x="8728" y="2156"/>
                  </a:lnTo>
                  <a:lnTo>
                    <a:pt x="7847" y="2442"/>
                  </a:lnTo>
                  <a:lnTo>
                    <a:pt x="7847" y="1739"/>
                  </a:lnTo>
                  <a:close/>
                  <a:moveTo>
                    <a:pt x="1751" y="5228"/>
                  </a:moveTo>
                  <a:lnTo>
                    <a:pt x="1751" y="5930"/>
                  </a:lnTo>
                  <a:lnTo>
                    <a:pt x="870" y="5644"/>
                  </a:lnTo>
                  <a:lnTo>
                    <a:pt x="870" y="5228"/>
                  </a:lnTo>
                  <a:close/>
                  <a:moveTo>
                    <a:pt x="8728" y="5228"/>
                  </a:moveTo>
                  <a:lnTo>
                    <a:pt x="8728" y="5644"/>
                  </a:lnTo>
                  <a:lnTo>
                    <a:pt x="7847" y="5930"/>
                  </a:lnTo>
                  <a:lnTo>
                    <a:pt x="7847" y="5228"/>
                  </a:lnTo>
                  <a:close/>
                  <a:moveTo>
                    <a:pt x="1751" y="8716"/>
                  </a:moveTo>
                  <a:lnTo>
                    <a:pt x="1751" y="9419"/>
                  </a:lnTo>
                  <a:lnTo>
                    <a:pt x="870" y="9133"/>
                  </a:lnTo>
                  <a:lnTo>
                    <a:pt x="870" y="8716"/>
                  </a:lnTo>
                  <a:close/>
                  <a:moveTo>
                    <a:pt x="8728" y="8716"/>
                  </a:moveTo>
                  <a:lnTo>
                    <a:pt x="8728" y="9133"/>
                  </a:lnTo>
                  <a:lnTo>
                    <a:pt x="7847" y="9419"/>
                  </a:lnTo>
                  <a:lnTo>
                    <a:pt x="7847" y="8716"/>
                  </a:lnTo>
                  <a:close/>
                  <a:moveTo>
                    <a:pt x="6537" y="870"/>
                  </a:moveTo>
                  <a:cubicBezTo>
                    <a:pt x="6787" y="870"/>
                    <a:pt x="6977" y="1060"/>
                    <a:pt x="6977" y="1299"/>
                  </a:cubicBezTo>
                  <a:lnTo>
                    <a:pt x="6977" y="10609"/>
                  </a:lnTo>
                  <a:cubicBezTo>
                    <a:pt x="6977" y="10847"/>
                    <a:pt x="6787" y="11038"/>
                    <a:pt x="6537" y="11038"/>
                  </a:cubicBezTo>
                  <a:lnTo>
                    <a:pt x="3048" y="11038"/>
                  </a:lnTo>
                  <a:cubicBezTo>
                    <a:pt x="2810" y="11038"/>
                    <a:pt x="2620" y="10847"/>
                    <a:pt x="2620" y="10609"/>
                  </a:cubicBezTo>
                  <a:lnTo>
                    <a:pt x="2620" y="1299"/>
                  </a:lnTo>
                  <a:cubicBezTo>
                    <a:pt x="2620" y="1060"/>
                    <a:pt x="2810" y="870"/>
                    <a:pt x="3048" y="870"/>
                  </a:cubicBezTo>
                  <a:close/>
                  <a:moveTo>
                    <a:pt x="3060" y="1"/>
                  </a:moveTo>
                  <a:cubicBezTo>
                    <a:pt x="2489" y="1"/>
                    <a:pt x="2001" y="358"/>
                    <a:pt x="1822" y="870"/>
                  </a:cubicBezTo>
                  <a:lnTo>
                    <a:pt x="441" y="870"/>
                  </a:lnTo>
                  <a:cubicBezTo>
                    <a:pt x="203" y="870"/>
                    <a:pt x="0" y="1060"/>
                    <a:pt x="0" y="1299"/>
                  </a:cubicBezTo>
                  <a:lnTo>
                    <a:pt x="0" y="2465"/>
                  </a:lnTo>
                  <a:cubicBezTo>
                    <a:pt x="0" y="2656"/>
                    <a:pt x="119" y="2823"/>
                    <a:pt x="298" y="2882"/>
                  </a:cubicBezTo>
                  <a:lnTo>
                    <a:pt x="1751" y="3358"/>
                  </a:lnTo>
                  <a:lnTo>
                    <a:pt x="1751" y="4358"/>
                  </a:lnTo>
                  <a:lnTo>
                    <a:pt x="441" y="4358"/>
                  </a:lnTo>
                  <a:cubicBezTo>
                    <a:pt x="203" y="4358"/>
                    <a:pt x="0" y="4549"/>
                    <a:pt x="0" y="4787"/>
                  </a:cubicBezTo>
                  <a:lnTo>
                    <a:pt x="0" y="5954"/>
                  </a:lnTo>
                  <a:cubicBezTo>
                    <a:pt x="0" y="6144"/>
                    <a:pt x="119" y="6311"/>
                    <a:pt x="298" y="6371"/>
                  </a:cubicBezTo>
                  <a:lnTo>
                    <a:pt x="1751" y="6847"/>
                  </a:lnTo>
                  <a:lnTo>
                    <a:pt x="1751" y="7847"/>
                  </a:lnTo>
                  <a:lnTo>
                    <a:pt x="441" y="7847"/>
                  </a:lnTo>
                  <a:cubicBezTo>
                    <a:pt x="203" y="7847"/>
                    <a:pt x="0" y="8037"/>
                    <a:pt x="0" y="8276"/>
                  </a:cubicBezTo>
                  <a:lnTo>
                    <a:pt x="0" y="9442"/>
                  </a:lnTo>
                  <a:cubicBezTo>
                    <a:pt x="0" y="9633"/>
                    <a:pt x="119" y="9800"/>
                    <a:pt x="298" y="9859"/>
                  </a:cubicBezTo>
                  <a:lnTo>
                    <a:pt x="1751" y="10335"/>
                  </a:lnTo>
                  <a:lnTo>
                    <a:pt x="1751" y="10609"/>
                  </a:lnTo>
                  <a:cubicBezTo>
                    <a:pt x="1751" y="11324"/>
                    <a:pt x="2334" y="11907"/>
                    <a:pt x="3060" y="11907"/>
                  </a:cubicBezTo>
                  <a:lnTo>
                    <a:pt x="6537" y="11907"/>
                  </a:lnTo>
                  <a:cubicBezTo>
                    <a:pt x="7263" y="11907"/>
                    <a:pt x="7847" y="11324"/>
                    <a:pt x="7847" y="10609"/>
                  </a:cubicBezTo>
                  <a:lnTo>
                    <a:pt x="7847" y="10335"/>
                  </a:lnTo>
                  <a:lnTo>
                    <a:pt x="9299" y="9859"/>
                  </a:lnTo>
                  <a:cubicBezTo>
                    <a:pt x="9478" y="9800"/>
                    <a:pt x="9597" y="9633"/>
                    <a:pt x="9597" y="9442"/>
                  </a:cubicBezTo>
                  <a:lnTo>
                    <a:pt x="9597" y="8276"/>
                  </a:lnTo>
                  <a:cubicBezTo>
                    <a:pt x="9597" y="8037"/>
                    <a:pt x="9394" y="7847"/>
                    <a:pt x="9156" y="7847"/>
                  </a:cubicBezTo>
                  <a:lnTo>
                    <a:pt x="7847" y="7847"/>
                  </a:lnTo>
                  <a:lnTo>
                    <a:pt x="7847" y="6847"/>
                  </a:lnTo>
                  <a:lnTo>
                    <a:pt x="9299" y="6371"/>
                  </a:lnTo>
                  <a:cubicBezTo>
                    <a:pt x="9478" y="6311"/>
                    <a:pt x="9597" y="6144"/>
                    <a:pt x="9597" y="5954"/>
                  </a:cubicBezTo>
                  <a:lnTo>
                    <a:pt x="9597" y="4787"/>
                  </a:lnTo>
                  <a:cubicBezTo>
                    <a:pt x="9597" y="4549"/>
                    <a:pt x="9394" y="4358"/>
                    <a:pt x="9156" y="4358"/>
                  </a:cubicBezTo>
                  <a:lnTo>
                    <a:pt x="7847" y="4358"/>
                  </a:lnTo>
                  <a:lnTo>
                    <a:pt x="7847" y="3358"/>
                  </a:lnTo>
                  <a:lnTo>
                    <a:pt x="9299" y="2882"/>
                  </a:lnTo>
                  <a:cubicBezTo>
                    <a:pt x="9478" y="2823"/>
                    <a:pt x="9597" y="2656"/>
                    <a:pt x="9597" y="2465"/>
                  </a:cubicBezTo>
                  <a:lnTo>
                    <a:pt x="9597" y="1299"/>
                  </a:lnTo>
                  <a:cubicBezTo>
                    <a:pt x="9597" y="1060"/>
                    <a:pt x="9394" y="870"/>
                    <a:pt x="9156" y="870"/>
                  </a:cubicBezTo>
                  <a:lnTo>
                    <a:pt x="7775" y="870"/>
                  </a:lnTo>
                  <a:cubicBezTo>
                    <a:pt x="7597" y="358"/>
                    <a:pt x="7108" y="1"/>
                    <a:pt x="6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43"/>
          <p:cNvGrpSpPr/>
          <p:nvPr/>
        </p:nvGrpSpPr>
        <p:grpSpPr>
          <a:xfrm>
            <a:off x="3757642" y="2258606"/>
            <a:ext cx="378589" cy="741768"/>
            <a:chOff x="428500" y="3623325"/>
            <a:chExt cx="467732" cy="980668"/>
          </a:xfrm>
        </p:grpSpPr>
        <p:sp>
          <p:nvSpPr>
            <p:cNvPr id="702" name="Google Shape;702;p43"/>
            <p:cNvSpPr/>
            <p:nvPr/>
          </p:nvSpPr>
          <p:spPr>
            <a:xfrm>
              <a:off x="713232" y="4037550"/>
              <a:ext cx="183000" cy="183000"/>
            </a:xfrm>
            <a:prstGeom prst="donut">
              <a:avLst>
                <a:gd name="adj" fmla="val 1711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428500" y="3623325"/>
              <a:ext cx="183000" cy="183000"/>
            </a:xfrm>
            <a:prstGeom prst="bentArrow">
              <a:avLst>
                <a:gd name="adj1" fmla="val 17391"/>
                <a:gd name="adj2" fmla="val 25000"/>
                <a:gd name="adj3" fmla="val 25000"/>
                <a:gd name="adj4" fmla="val 43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3"/>
            <p:cNvGrpSpPr/>
            <p:nvPr/>
          </p:nvGrpSpPr>
          <p:grpSpPr>
            <a:xfrm>
              <a:off x="530357" y="4421107"/>
              <a:ext cx="182878" cy="182886"/>
              <a:chOff x="769861" y="772165"/>
              <a:chExt cx="148500" cy="149100"/>
            </a:xfrm>
          </p:grpSpPr>
          <p:sp>
            <p:nvSpPr>
              <p:cNvPr id="705" name="Google Shape;705;p43"/>
              <p:cNvSpPr/>
              <p:nvPr/>
            </p:nvSpPr>
            <p:spPr>
              <a:xfrm rot="2703983">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rot="-2703983" flipH="1">
                <a:off x="752576" y="833032"/>
                <a:ext cx="183070" cy="273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 name="Google Shape;707;p43"/>
          <p:cNvGrpSpPr/>
          <p:nvPr/>
        </p:nvGrpSpPr>
        <p:grpSpPr>
          <a:xfrm>
            <a:off x="150418" y="1108600"/>
            <a:ext cx="365993" cy="1005950"/>
            <a:chOff x="8430703" y="539500"/>
            <a:chExt cx="365993" cy="1005950"/>
          </a:xfrm>
        </p:grpSpPr>
        <p:sp>
          <p:nvSpPr>
            <p:cNvPr id="708" name="Google Shape;708;p43"/>
            <p:cNvSpPr/>
            <p:nvPr/>
          </p:nvSpPr>
          <p:spPr>
            <a:xfrm>
              <a:off x="8613439" y="1362450"/>
              <a:ext cx="183000" cy="183000"/>
            </a:xfrm>
            <a:prstGeom prst="uturnArrow">
              <a:avLst>
                <a:gd name="adj1" fmla="val 17391"/>
                <a:gd name="adj2" fmla="val 25000"/>
                <a:gd name="adj3" fmla="val 25000"/>
                <a:gd name="adj4" fmla="val 43750"/>
                <a:gd name="adj5" fmla="val 7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8613696" y="539500"/>
              <a:ext cx="183000" cy="183000"/>
            </a:xfrm>
            <a:prstGeom prst="noSmoking">
              <a:avLst>
                <a:gd name="adj" fmla="val 1875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8430703" y="1021300"/>
              <a:ext cx="183000" cy="158400"/>
            </a:xfrm>
            <a:prstGeom prst="triangle">
              <a:avLst>
                <a:gd name="adj"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B5F61D8-DCCB-49A5-BBE1-56261C6BBCCB}"/>
              </a:ext>
            </a:extLst>
          </p:cNvPr>
          <p:cNvPicPr>
            <a:picLocks noChangeAspect="1"/>
          </p:cNvPicPr>
          <p:nvPr/>
        </p:nvPicPr>
        <p:blipFill>
          <a:blip r:embed="rId3"/>
          <a:stretch>
            <a:fillRect/>
          </a:stretch>
        </p:blipFill>
        <p:spPr>
          <a:xfrm>
            <a:off x="4173792" y="1741980"/>
            <a:ext cx="4611574" cy="2159719"/>
          </a:xfrm>
          <a:prstGeom prst="rect">
            <a:avLst/>
          </a:prstGeom>
        </p:spPr>
      </p:pic>
      <p:pic>
        <p:nvPicPr>
          <p:cNvPr id="3" name="Picture 2">
            <a:extLst>
              <a:ext uri="{FF2B5EF4-FFF2-40B4-BE49-F238E27FC236}">
                <a16:creationId xmlns:a16="http://schemas.microsoft.com/office/drawing/2014/main" id="{BD93CF93-1B06-49E0-995E-C1EA237A7A46}"/>
              </a:ext>
            </a:extLst>
          </p:cNvPr>
          <p:cNvPicPr>
            <a:picLocks noChangeAspect="1"/>
          </p:cNvPicPr>
          <p:nvPr/>
        </p:nvPicPr>
        <p:blipFill>
          <a:blip r:embed="rId4"/>
          <a:stretch>
            <a:fillRect/>
          </a:stretch>
        </p:blipFill>
        <p:spPr>
          <a:xfrm flipV="1">
            <a:off x="1503250" y="4379403"/>
            <a:ext cx="2331680" cy="45719"/>
          </a:xfrm>
          <a:prstGeom prst="rect">
            <a:avLst/>
          </a:prstGeom>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317</TotalTime>
  <Words>981</Words>
  <Application>Microsoft Office PowerPoint</Application>
  <PresentationFormat>On-screen Show (16:9)</PresentationFormat>
  <Paragraphs>54</Paragraphs>
  <Slides>10</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IRANSans</vt:lpstr>
      <vt:lpstr>Nunito Light</vt:lpstr>
      <vt:lpstr>Urdu Typesetting</vt:lpstr>
      <vt:lpstr>Nunito</vt:lpstr>
      <vt:lpstr>Nunito Medium</vt:lpstr>
      <vt:lpstr>Bebas Neue</vt:lpstr>
      <vt:lpstr>Lato Black</vt:lpstr>
      <vt:lpstr>Wingdings</vt:lpstr>
      <vt:lpstr>Century Gothic</vt:lpstr>
      <vt:lpstr>Gallery</vt:lpstr>
      <vt:lpstr>Traffic PREDICTION AI Lecturer : Dr.Asaee student : NazaninRostami</vt:lpstr>
      <vt:lpstr>فهرست مطالب</vt:lpstr>
      <vt:lpstr>Traffic PREDICTION AI</vt:lpstr>
      <vt:lpstr>هوش مصنوعی  Artificial intelligenceبه اختصارAI ، هوشی است که توسط ماشین‌ها ظهور پیدا می‌کند، در مقابل هوش طبیعی که توسط جانوران شامل انسان‌ها نمایش می‌یابد. اما پیش از هرچیز باید این موضوع را دانست که کلمه هوش، نشان دهنده امکان استدلال است و اینکه آیا هوش مصنوعی می‌تواند به توانایی استدلال دست یابد یا خیر، خود موضوع اختلاف محققان است. کتاب‌های AIپیشرو، این شاخه را به عنوان شاخه مطالعه بر روی «عوامل هوشمند» تعریف می‌کنند: هر سامانه‌ای که محیط خود را درک کرده واکنش‌هایی را انجام می‌دهد که شانسش را در دستیابی به اهدافش بیشینه می‌سازد. برخی از منابع شناخته شده از اصطلاح «هوش مصنوعی» جهت توصیف ماشینی استفاده می‌کنند که عملکردهای «شناختی» را از روی ذهن انسان‌ها تقلید می‌کنند، همچون «یادگیری» و «حل مسئله»، با این حال این تعریف توسط محققان اصلی در زمینهAI  رد شده‌است</vt:lpstr>
      <vt:lpstr>کاربردهای هوش مصنوعی:</vt:lpstr>
      <vt:lpstr>مسائل ترافیک و نیاز به پیش بینی: </vt:lpstr>
      <vt:lpstr>مزایای استفاده از هوش مصنوعی برای پیش بینی ترافیک: </vt:lpstr>
      <vt:lpstr>  نتیجه گیری کلی در مورد هوش مصنوعی برای پیش بینی ترافیک:</vt:lpstr>
      <vt:lpstr>منابع:</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PREDICTION AI Lecturer:Dr.Asaee student:NazaninRostami</dc:title>
  <dc:creator>hp</dc:creator>
  <cp:lastModifiedBy>hp</cp:lastModifiedBy>
  <cp:revision>32</cp:revision>
  <dcterms:modified xsi:type="dcterms:W3CDTF">2023-12-28T13:21:21Z</dcterms:modified>
</cp:coreProperties>
</file>